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60"/>
  </p:notesMasterIdLst>
  <p:handoutMasterIdLst>
    <p:handoutMasterId r:id="rId61"/>
  </p:handoutMasterIdLst>
  <p:sldIdLst>
    <p:sldId id="356" r:id="rId2"/>
    <p:sldId id="258" r:id="rId3"/>
    <p:sldId id="259" r:id="rId4"/>
    <p:sldId id="393" r:id="rId5"/>
    <p:sldId id="360" r:id="rId6"/>
    <p:sldId id="359" r:id="rId7"/>
    <p:sldId id="362" r:id="rId8"/>
    <p:sldId id="361" r:id="rId9"/>
    <p:sldId id="365" r:id="rId10"/>
    <p:sldId id="366" r:id="rId11"/>
    <p:sldId id="368" r:id="rId12"/>
    <p:sldId id="371" r:id="rId13"/>
    <p:sldId id="369" r:id="rId14"/>
    <p:sldId id="372" r:id="rId15"/>
    <p:sldId id="370" r:id="rId16"/>
    <p:sldId id="373" r:id="rId17"/>
    <p:sldId id="374" r:id="rId18"/>
    <p:sldId id="375" r:id="rId19"/>
    <p:sldId id="364" r:id="rId20"/>
    <p:sldId id="380" r:id="rId21"/>
    <p:sldId id="381" r:id="rId22"/>
    <p:sldId id="357" r:id="rId23"/>
    <p:sldId id="383" r:id="rId24"/>
    <p:sldId id="384" r:id="rId25"/>
    <p:sldId id="385" r:id="rId26"/>
    <p:sldId id="382" r:id="rId27"/>
    <p:sldId id="386" r:id="rId28"/>
    <p:sldId id="260" r:id="rId29"/>
    <p:sldId id="387" r:id="rId30"/>
    <p:sldId id="388" r:id="rId31"/>
    <p:sldId id="391" r:id="rId32"/>
    <p:sldId id="395" r:id="rId33"/>
    <p:sldId id="389" r:id="rId34"/>
    <p:sldId id="394" r:id="rId35"/>
    <p:sldId id="379" r:id="rId36"/>
    <p:sldId id="392" r:id="rId37"/>
    <p:sldId id="390" r:id="rId38"/>
    <p:sldId id="313" r:id="rId39"/>
    <p:sldId id="352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308" r:id="rId49"/>
    <p:sldId id="348" r:id="rId50"/>
    <p:sldId id="404" r:id="rId51"/>
    <p:sldId id="405" r:id="rId52"/>
    <p:sldId id="406" r:id="rId53"/>
    <p:sldId id="408" r:id="rId54"/>
    <p:sldId id="407" r:id="rId55"/>
    <p:sldId id="409" r:id="rId56"/>
    <p:sldId id="410" r:id="rId57"/>
    <p:sldId id="412" r:id="rId58"/>
    <p:sldId id="411" r:id="rId59"/>
  </p:sldIdLst>
  <p:sldSz cx="9144000" cy="5143500" type="screen16x9"/>
  <p:notesSz cx="6858000" cy="9144000"/>
  <p:embeddedFontLst>
    <p:embeddedFont>
      <p:font typeface="Figtree" panose="020B0604020202020204" charset="0"/>
      <p:regular r:id="rId62"/>
      <p:bold r:id="rId63"/>
      <p:italic r:id="rId64"/>
      <p:boldItalic r:id="rId65"/>
    </p:embeddedFont>
    <p:embeddedFont>
      <p:font typeface="MuseoModerno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C9F60-45BB-43F9-8F9A-DE5063E43749}" v="124" dt="2024-04-08T16:05:32.838"/>
  </p1510:revLst>
</p1510:revInfo>
</file>

<file path=ppt/tableStyles.xml><?xml version="1.0" encoding="utf-8"?>
<a:tblStyleLst xmlns:a="http://schemas.openxmlformats.org/drawingml/2006/main" def="{3CE8E0E1-AD6F-4579-89C5-87B872857F22}">
  <a:tblStyle styleId="{3CE8E0E1-AD6F-4579-89C5-87B872857F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1484" autoAdjust="0"/>
  </p:normalViewPr>
  <p:slideViewPr>
    <p:cSldViewPr snapToGrid="0">
      <p:cViewPr varScale="1">
        <p:scale>
          <a:sx n="107" d="100"/>
          <a:sy n="107" d="100"/>
        </p:scale>
        <p:origin x="643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978"/>
    </p:cViewPr>
  </p:sorterViewPr>
  <p:notesViewPr>
    <p:cSldViewPr snapToGrid="0">
      <p:cViewPr varScale="1">
        <p:scale>
          <a:sx n="85" d="100"/>
          <a:sy n="85" d="100"/>
        </p:scale>
        <p:origin x="27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. B." userId="0ca8b818f6caa0e9" providerId="LiveId" clId="{F136C5D6-CD43-4AC4-B122-5ABA5D0053A7}"/>
    <pc:docChg chg="modSld">
      <pc:chgData name="F. B." userId="0ca8b818f6caa0e9" providerId="LiveId" clId="{F136C5D6-CD43-4AC4-B122-5ABA5D0053A7}" dt="2024-04-08T09:07:09.619" v="87" actId="1035"/>
      <pc:docMkLst>
        <pc:docMk/>
      </pc:docMkLst>
      <pc:sldChg chg="modSp mod modAnim">
        <pc:chgData name="F. B." userId="0ca8b818f6caa0e9" providerId="LiveId" clId="{F136C5D6-CD43-4AC4-B122-5ABA5D0053A7}" dt="2024-04-08T09:07:09.619" v="87" actId="1035"/>
        <pc:sldMkLst>
          <pc:docMk/>
          <pc:sldMk cId="2761890620" sldId="393"/>
        </pc:sldMkLst>
        <pc:spChg chg="mod">
          <ac:chgData name="F. B." userId="0ca8b818f6caa0e9" providerId="LiveId" clId="{F136C5D6-CD43-4AC4-B122-5ABA5D0053A7}" dt="2024-04-08T09:06:52.060" v="65" actId="20577"/>
          <ac:spMkLst>
            <pc:docMk/>
            <pc:sldMk cId="2761890620" sldId="393"/>
            <ac:spMk id="8" creationId="{1E03499E-44CD-4571-A9AC-A5B8D48682C5}"/>
          </ac:spMkLst>
        </pc:spChg>
        <pc:spChg chg="mod">
          <ac:chgData name="F. B." userId="0ca8b818f6caa0e9" providerId="LiveId" clId="{F136C5D6-CD43-4AC4-B122-5ABA5D0053A7}" dt="2024-04-08T09:07:09.619" v="87" actId="1035"/>
          <ac:spMkLst>
            <pc:docMk/>
            <pc:sldMk cId="2761890620" sldId="393"/>
            <ac:spMk id="1536" creationId="{830AC218-E19F-AF6B-D037-7AD0F817669F}"/>
          </ac:spMkLst>
        </pc:spChg>
        <pc:spChg chg="mod">
          <ac:chgData name="F. B." userId="0ca8b818f6caa0e9" providerId="LiveId" clId="{F136C5D6-CD43-4AC4-B122-5ABA5D0053A7}" dt="2024-04-08T09:07:09.619" v="87" actId="1035"/>
          <ac:spMkLst>
            <pc:docMk/>
            <pc:sldMk cId="2761890620" sldId="393"/>
            <ac:spMk id="1539" creationId="{A06FCBDA-E49D-2457-5DD0-92303698316D}"/>
          </ac:spMkLst>
        </pc:spChg>
        <pc:picChg chg="mod">
          <ac:chgData name="F. B." userId="0ca8b818f6caa0e9" providerId="LiveId" clId="{F136C5D6-CD43-4AC4-B122-5ABA5D0053A7}" dt="2024-04-08T09:07:00.841" v="67" actId="1076"/>
          <ac:picMkLst>
            <pc:docMk/>
            <pc:sldMk cId="2761890620" sldId="393"/>
            <ac:picMk id="3" creationId="{A977A79C-9F0D-4F9E-811B-11F6A96FC72E}"/>
          </ac:picMkLst>
        </pc:picChg>
        <pc:picChg chg="mod">
          <ac:chgData name="F. B." userId="0ca8b818f6caa0e9" providerId="LiveId" clId="{F136C5D6-CD43-4AC4-B122-5ABA5D0053A7}" dt="2024-04-08T09:06:58.427" v="66" actId="1076"/>
          <ac:picMkLst>
            <pc:docMk/>
            <pc:sldMk cId="2761890620" sldId="393"/>
            <ac:picMk id="6" creationId="{7C991A7A-9662-C3F2-96AA-DBD60943BF69}"/>
          </ac:picMkLst>
        </pc:picChg>
      </pc:sldChg>
    </pc:docChg>
  </pc:docChgLst>
  <pc:docChgLst>
    <pc:chgData name="F. B." userId="0ca8b818f6caa0e9" providerId="LiveId" clId="{142C9F60-45BB-43F9-8F9A-DE5063E43749}"/>
    <pc:docChg chg="undo custSel addSld modSld sldOrd">
      <pc:chgData name="F. B." userId="0ca8b818f6caa0e9" providerId="LiveId" clId="{142C9F60-45BB-43F9-8F9A-DE5063E43749}" dt="2024-04-08T16:05:32.838" v="1974"/>
      <pc:docMkLst>
        <pc:docMk/>
      </pc:docMkLst>
      <pc:sldChg chg="addSp modSp mod">
        <pc:chgData name="F. B." userId="0ca8b818f6caa0e9" providerId="LiveId" clId="{142C9F60-45BB-43F9-8F9A-DE5063E43749}" dt="2024-04-05T16:30:19.976" v="1300" actId="20577"/>
        <pc:sldMkLst>
          <pc:docMk/>
          <pc:sldMk cId="0" sldId="258"/>
        </pc:sldMkLst>
        <pc:spChg chg="add mod">
          <ac:chgData name="F. B." userId="0ca8b818f6caa0e9" providerId="LiveId" clId="{142C9F60-45BB-43F9-8F9A-DE5063E43749}" dt="2024-04-05T16:30:13.978" v="1288" actId="1076"/>
          <ac:spMkLst>
            <pc:docMk/>
            <pc:sldMk cId="0" sldId="258"/>
            <ac:spMk id="2" creationId="{6C61DA58-FEE1-F791-4237-77F629C542F0}"/>
          </ac:spMkLst>
        </pc:spChg>
        <pc:spChg chg="add mod">
          <ac:chgData name="F. B." userId="0ca8b818f6caa0e9" providerId="LiveId" clId="{142C9F60-45BB-43F9-8F9A-DE5063E43749}" dt="2024-04-05T16:30:16.242" v="1290" actId="20577"/>
          <ac:spMkLst>
            <pc:docMk/>
            <pc:sldMk cId="0" sldId="258"/>
            <ac:spMk id="3" creationId="{43B29EE5-0C21-E6C0-F64C-1A4ADB038B76}"/>
          </ac:spMkLst>
        </pc:spChg>
        <pc:spChg chg="add mod">
          <ac:chgData name="F. B." userId="0ca8b818f6caa0e9" providerId="LiveId" clId="{142C9F60-45BB-43F9-8F9A-DE5063E43749}" dt="2024-04-05T16:30:19.976" v="1300" actId="20577"/>
          <ac:spMkLst>
            <pc:docMk/>
            <pc:sldMk cId="0" sldId="258"/>
            <ac:spMk id="4" creationId="{27484272-2FBE-1D0F-E4D1-9E669C31DEDC}"/>
          </ac:spMkLst>
        </pc:spChg>
        <pc:spChg chg="mod">
          <ac:chgData name="F. B." userId="0ca8b818f6caa0e9" providerId="LiveId" clId="{142C9F60-45BB-43F9-8F9A-DE5063E43749}" dt="2024-04-05T16:30:04.455" v="1286" actId="1076"/>
          <ac:spMkLst>
            <pc:docMk/>
            <pc:sldMk cId="0" sldId="258"/>
            <ac:spMk id="1499" creationId="{00000000-0000-0000-0000-000000000000}"/>
          </ac:spMkLst>
        </pc:spChg>
        <pc:spChg chg="mod">
          <ac:chgData name="F. B." userId="0ca8b818f6caa0e9" providerId="LiveId" clId="{142C9F60-45BB-43F9-8F9A-DE5063E43749}" dt="2024-04-05T16:29:37.975" v="1274" actId="1076"/>
          <ac:spMkLst>
            <pc:docMk/>
            <pc:sldMk cId="0" sldId="258"/>
            <ac:spMk id="1500" creationId="{00000000-0000-0000-0000-000000000000}"/>
          </ac:spMkLst>
        </pc:spChg>
        <pc:spChg chg="mod">
          <ac:chgData name="F. B." userId="0ca8b818f6caa0e9" providerId="LiveId" clId="{142C9F60-45BB-43F9-8F9A-DE5063E43749}" dt="2024-04-05T16:30:04.455" v="1286" actId="1076"/>
          <ac:spMkLst>
            <pc:docMk/>
            <pc:sldMk cId="0" sldId="258"/>
            <ac:spMk id="1510" creationId="{00000000-0000-0000-0000-000000000000}"/>
          </ac:spMkLst>
        </pc:spChg>
        <pc:spChg chg="mod">
          <ac:chgData name="F. B." userId="0ca8b818f6caa0e9" providerId="LiveId" clId="{142C9F60-45BB-43F9-8F9A-DE5063E43749}" dt="2024-04-05T16:29:37.975" v="1274" actId="1076"/>
          <ac:spMkLst>
            <pc:docMk/>
            <pc:sldMk cId="0" sldId="258"/>
            <ac:spMk id="1511" creationId="{00000000-0000-0000-0000-000000000000}"/>
          </ac:spMkLst>
        </pc:spChg>
        <pc:spChg chg="mod">
          <ac:chgData name="F. B." userId="0ca8b818f6caa0e9" providerId="LiveId" clId="{142C9F60-45BB-43F9-8F9A-DE5063E43749}" dt="2024-04-05T16:29:37.975" v="1274" actId="1076"/>
          <ac:spMkLst>
            <pc:docMk/>
            <pc:sldMk cId="0" sldId="258"/>
            <ac:spMk id="1518" creationId="{00000000-0000-0000-0000-000000000000}"/>
          </ac:spMkLst>
        </pc:spChg>
        <pc:spChg chg="mod">
          <ac:chgData name="F. B." userId="0ca8b818f6caa0e9" providerId="LiveId" clId="{142C9F60-45BB-43F9-8F9A-DE5063E43749}" dt="2024-04-05T16:30:04.455" v="1286" actId="1076"/>
          <ac:spMkLst>
            <pc:docMk/>
            <pc:sldMk cId="0" sldId="258"/>
            <ac:spMk id="1519" creationId="{00000000-0000-0000-0000-000000000000}"/>
          </ac:spMkLst>
        </pc:spChg>
      </pc:sldChg>
      <pc:sldChg chg="modSp mod">
        <pc:chgData name="F. B." userId="0ca8b818f6caa0e9" providerId="LiveId" clId="{142C9F60-45BB-43F9-8F9A-DE5063E43749}" dt="2024-04-05T16:29:08.660" v="1269" actId="20577"/>
        <pc:sldMkLst>
          <pc:docMk/>
          <pc:sldMk cId="630102354" sldId="308"/>
        </pc:sldMkLst>
        <pc:spChg chg="mod">
          <ac:chgData name="F. B." userId="0ca8b818f6caa0e9" providerId="LiveId" clId="{142C9F60-45BB-43F9-8F9A-DE5063E43749}" dt="2024-04-05T16:28:23.357" v="1231" actId="20577"/>
          <ac:spMkLst>
            <pc:docMk/>
            <pc:sldMk cId="630102354" sldId="308"/>
            <ac:spMk id="1528" creationId="{00000000-0000-0000-0000-000000000000}"/>
          </ac:spMkLst>
        </pc:spChg>
        <pc:spChg chg="mod">
          <ac:chgData name="F. B." userId="0ca8b818f6caa0e9" providerId="LiveId" clId="{142C9F60-45BB-43F9-8F9A-DE5063E43749}" dt="2024-04-05T16:29:08.660" v="1269" actId="20577"/>
          <ac:spMkLst>
            <pc:docMk/>
            <pc:sldMk cId="630102354" sldId="308"/>
            <ac:spMk id="1530" creationId="{00000000-0000-0000-0000-000000000000}"/>
          </ac:spMkLst>
        </pc:spChg>
      </pc:sldChg>
      <pc:sldChg chg="modSp mod">
        <pc:chgData name="F. B." userId="0ca8b818f6caa0e9" providerId="LiveId" clId="{142C9F60-45BB-43F9-8F9A-DE5063E43749}" dt="2024-04-05T16:29:03.622" v="1267" actId="20577"/>
        <pc:sldMkLst>
          <pc:docMk/>
          <pc:sldMk cId="3037043281" sldId="313"/>
        </pc:sldMkLst>
        <pc:spChg chg="mod">
          <ac:chgData name="F. B." userId="0ca8b818f6caa0e9" providerId="LiveId" clId="{142C9F60-45BB-43F9-8F9A-DE5063E43749}" dt="2024-04-05T16:29:03.622" v="1267" actId="20577"/>
          <ac:spMkLst>
            <pc:docMk/>
            <pc:sldMk cId="3037043281" sldId="313"/>
            <ac:spMk id="1530" creationId="{00000000-0000-0000-0000-000000000000}"/>
          </ac:spMkLst>
        </pc:spChg>
      </pc:sldChg>
      <pc:sldChg chg="addSp modSp mod modAnim">
        <pc:chgData name="F. B." userId="0ca8b818f6caa0e9" providerId="LiveId" clId="{142C9F60-45BB-43F9-8F9A-DE5063E43749}" dt="2024-04-08T14:58:54.069" v="1810"/>
        <pc:sldMkLst>
          <pc:docMk/>
          <pc:sldMk cId="1367672342" sldId="385"/>
        </pc:sldMkLst>
        <pc:spChg chg="add mod">
          <ac:chgData name="F. B." userId="0ca8b818f6caa0e9" providerId="LiveId" clId="{142C9F60-45BB-43F9-8F9A-DE5063E43749}" dt="2024-04-08T14:52:49.544" v="1781" actId="14100"/>
          <ac:spMkLst>
            <pc:docMk/>
            <pc:sldMk cId="1367672342" sldId="385"/>
            <ac:spMk id="2" creationId="{6B35112F-1CCD-60CC-6500-B6516EFAC040}"/>
          </ac:spMkLst>
        </pc:spChg>
        <pc:spChg chg="add mod">
          <ac:chgData name="F. B." userId="0ca8b818f6caa0e9" providerId="LiveId" clId="{142C9F60-45BB-43F9-8F9A-DE5063E43749}" dt="2024-04-08T14:51:33.884" v="1766"/>
          <ac:spMkLst>
            <pc:docMk/>
            <pc:sldMk cId="1367672342" sldId="385"/>
            <ac:spMk id="4" creationId="{DA1A36B7-60CE-2842-2CD6-C2B0D8393BD4}"/>
          </ac:spMkLst>
        </pc:spChg>
        <pc:spChg chg="add mod">
          <ac:chgData name="F. B." userId="0ca8b818f6caa0e9" providerId="LiveId" clId="{142C9F60-45BB-43F9-8F9A-DE5063E43749}" dt="2024-04-08T14:52:45.222" v="1780" actId="14100"/>
          <ac:spMkLst>
            <pc:docMk/>
            <pc:sldMk cId="1367672342" sldId="385"/>
            <ac:spMk id="5" creationId="{BF22B64D-F380-BBBA-BC68-CB676EDBFA80}"/>
          </ac:spMkLst>
        </pc:spChg>
        <pc:spChg chg="add mod">
          <ac:chgData name="F. B." userId="0ca8b818f6caa0e9" providerId="LiveId" clId="{142C9F60-45BB-43F9-8F9A-DE5063E43749}" dt="2024-04-08T14:54:33.737" v="1789" actId="14100"/>
          <ac:spMkLst>
            <pc:docMk/>
            <pc:sldMk cId="1367672342" sldId="385"/>
            <ac:spMk id="6" creationId="{6A1CFFA4-D0EF-C6DD-3D7D-59BF970BB895}"/>
          </ac:spMkLst>
        </pc:spChg>
        <pc:spChg chg="add mod">
          <ac:chgData name="F. B." userId="0ca8b818f6caa0e9" providerId="LiveId" clId="{142C9F60-45BB-43F9-8F9A-DE5063E43749}" dt="2024-04-08T14:55:33.101" v="1794" actId="14100"/>
          <ac:spMkLst>
            <pc:docMk/>
            <pc:sldMk cId="1367672342" sldId="385"/>
            <ac:spMk id="7" creationId="{4EBA3C5D-2C7E-BF1A-8FE9-8219FE06AE84}"/>
          </ac:spMkLst>
        </pc:spChg>
        <pc:spChg chg="add mod">
          <ac:chgData name="F. B." userId="0ca8b818f6caa0e9" providerId="LiveId" clId="{142C9F60-45BB-43F9-8F9A-DE5063E43749}" dt="2024-04-08T14:56:39.440" v="1800" actId="14100"/>
          <ac:spMkLst>
            <pc:docMk/>
            <pc:sldMk cId="1367672342" sldId="385"/>
            <ac:spMk id="8" creationId="{36582B82-7C87-E013-923A-2A1F092408C8}"/>
          </ac:spMkLst>
        </pc:spChg>
        <pc:spChg chg="add mod">
          <ac:chgData name="F. B." userId="0ca8b818f6caa0e9" providerId="LiveId" clId="{142C9F60-45BB-43F9-8F9A-DE5063E43749}" dt="2024-04-08T14:57:35.112" v="1804" actId="14100"/>
          <ac:spMkLst>
            <pc:docMk/>
            <pc:sldMk cId="1367672342" sldId="385"/>
            <ac:spMk id="9" creationId="{72BFF222-2B27-870D-7A53-3C203D5434B9}"/>
          </ac:spMkLst>
        </pc:spChg>
        <pc:picChg chg="mod">
          <ac:chgData name="F. B." userId="0ca8b818f6caa0e9" providerId="LiveId" clId="{142C9F60-45BB-43F9-8F9A-DE5063E43749}" dt="2024-04-08T14:51:45.921" v="1772" actId="1076"/>
          <ac:picMkLst>
            <pc:docMk/>
            <pc:sldMk cId="1367672342" sldId="385"/>
            <ac:picMk id="3" creationId="{548689D5-AB52-4C3E-B555-56D5328F0CFE}"/>
          </ac:picMkLst>
        </pc:picChg>
      </pc:sldChg>
      <pc:sldChg chg="modAnim">
        <pc:chgData name="F. B." userId="0ca8b818f6caa0e9" providerId="LiveId" clId="{142C9F60-45BB-43F9-8F9A-DE5063E43749}" dt="2024-04-08T15:27:30.114" v="1811"/>
        <pc:sldMkLst>
          <pc:docMk/>
          <pc:sldMk cId="886114471" sldId="402"/>
        </pc:sldMkLst>
      </pc:sldChg>
      <pc:sldChg chg="addSp modSp mod modAnim">
        <pc:chgData name="F. B." userId="0ca8b818f6caa0e9" providerId="LiveId" clId="{142C9F60-45BB-43F9-8F9A-DE5063E43749}" dt="2024-04-08T15:31:37.330" v="1815"/>
        <pc:sldMkLst>
          <pc:docMk/>
          <pc:sldMk cId="1386009929" sldId="404"/>
        </pc:sldMkLst>
        <pc:picChg chg="add mod">
          <ac:chgData name="F. B." userId="0ca8b818f6caa0e9" providerId="LiveId" clId="{142C9F60-45BB-43F9-8F9A-DE5063E43749}" dt="2024-04-08T15:31:35.169" v="1814" actId="1076"/>
          <ac:picMkLst>
            <pc:docMk/>
            <pc:sldMk cId="1386009929" sldId="404"/>
            <ac:picMk id="5" creationId="{EA8D73A3-8F5E-9096-9DB1-7C47EAF3BD8E}"/>
          </ac:picMkLst>
        </pc:picChg>
      </pc:sldChg>
      <pc:sldChg chg="addSp delSp modSp mod delAnim modAnim">
        <pc:chgData name="F. B." userId="0ca8b818f6caa0e9" providerId="LiveId" clId="{142C9F60-45BB-43F9-8F9A-DE5063E43749}" dt="2024-04-08T15:31:52.767" v="1817"/>
        <pc:sldMkLst>
          <pc:docMk/>
          <pc:sldMk cId="3575271984" sldId="405"/>
        </pc:sldMkLst>
        <pc:spChg chg="mod">
          <ac:chgData name="F. B." userId="0ca8b818f6caa0e9" providerId="LiveId" clId="{142C9F60-45BB-43F9-8F9A-DE5063E43749}" dt="2024-04-05T15:58:54.344" v="192" actId="1076"/>
          <ac:spMkLst>
            <pc:docMk/>
            <pc:sldMk cId="3575271984" sldId="405"/>
            <ac:spMk id="3" creationId="{73C4BAA8-E0C9-2BBD-6B7E-76F13FFB29A2}"/>
          </ac:spMkLst>
        </pc:spChg>
        <pc:spChg chg="mod">
          <ac:chgData name="F. B." userId="0ca8b818f6caa0e9" providerId="LiveId" clId="{142C9F60-45BB-43F9-8F9A-DE5063E43749}" dt="2024-04-05T15:59:12.158" v="207" actId="208"/>
          <ac:spMkLst>
            <pc:docMk/>
            <pc:sldMk cId="3575271984" sldId="405"/>
            <ac:spMk id="4" creationId="{B0B08378-94FA-70C7-E0AC-3C05174BADC9}"/>
          </ac:spMkLst>
        </pc:spChg>
        <pc:spChg chg="mod">
          <ac:chgData name="F. B." userId="0ca8b818f6caa0e9" providerId="LiveId" clId="{142C9F60-45BB-43F9-8F9A-DE5063E43749}" dt="2024-04-05T15:59:04.247" v="206" actId="1076"/>
          <ac:spMkLst>
            <pc:docMk/>
            <pc:sldMk cId="3575271984" sldId="405"/>
            <ac:spMk id="5" creationId="{9C40C15D-CF9D-26E3-DA85-B602E433EC1D}"/>
          </ac:spMkLst>
        </pc:spChg>
        <pc:spChg chg="mod">
          <ac:chgData name="F. B." userId="0ca8b818f6caa0e9" providerId="LiveId" clId="{142C9F60-45BB-43F9-8F9A-DE5063E43749}" dt="2024-04-05T15:57:40.023" v="62" actId="20577"/>
          <ac:spMkLst>
            <pc:docMk/>
            <pc:sldMk cId="3575271984" sldId="405"/>
            <ac:spMk id="6" creationId="{ADB260A7-3A0D-4972-7EA7-407B60542F16}"/>
          </ac:spMkLst>
        </pc:spChg>
        <pc:spChg chg="mod">
          <ac:chgData name="F. B." userId="0ca8b818f6caa0e9" providerId="LiveId" clId="{142C9F60-45BB-43F9-8F9A-DE5063E43749}" dt="2024-04-05T16:02:06.898" v="252" actId="313"/>
          <ac:spMkLst>
            <pc:docMk/>
            <pc:sldMk cId="3575271984" sldId="405"/>
            <ac:spMk id="7" creationId="{BF6B76E3-AFFE-7BC4-4A43-218AEA4B8B0C}"/>
          </ac:spMkLst>
        </pc:spChg>
        <pc:spChg chg="del mod">
          <ac:chgData name="F. B." userId="0ca8b818f6caa0e9" providerId="LiveId" clId="{142C9F60-45BB-43F9-8F9A-DE5063E43749}" dt="2024-04-05T16:02:34.426" v="263" actId="478"/>
          <ac:spMkLst>
            <pc:docMk/>
            <pc:sldMk cId="3575271984" sldId="405"/>
            <ac:spMk id="8" creationId="{FE802595-2288-BE81-AC7C-E4F8ECE10070}"/>
          </ac:spMkLst>
        </pc:spChg>
        <pc:spChg chg="del mod">
          <ac:chgData name="F. B." userId="0ca8b818f6caa0e9" providerId="LiveId" clId="{142C9F60-45BB-43F9-8F9A-DE5063E43749}" dt="2024-04-05T15:57:26.314" v="25" actId="478"/>
          <ac:spMkLst>
            <pc:docMk/>
            <pc:sldMk cId="3575271984" sldId="405"/>
            <ac:spMk id="9" creationId="{C5F6B92C-DEE0-9925-6534-61492236AF3A}"/>
          </ac:spMkLst>
        </pc:spChg>
        <pc:spChg chg="del mod">
          <ac:chgData name="F. B." userId="0ca8b818f6caa0e9" providerId="LiveId" clId="{142C9F60-45BB-43F9-8F9A-DE5063E43749}" dt="2024-04-05T16:02:34.426" v="263" actId="478"/>
          <ac:spMkLst>
            <pc:docMk/>
            <pc:sldMk cId="3575271984" sldId="405"/>
            <ac:spMk id="10" creationId="{3E8FE0A2-1A22-94A1-D526-E2D260FA22BA}"/>
          </ac:spMkLst>
        </pc:spChg>
        <pc:spChg chg="del mod">
          <ac:chgData name="F. B." userId="0ca8b818f6caa0e9" providerId="LiveId" clId="{142C9F60-45BB-43F9-8F9A-DE5063E43749}" dt="2024-04-05T15:57:26.314" v="25" actId="478"/>
          <ac:spMkLst>
            <pc:docMk/>
            <pc:sldMk cId="3575271984" sldId="405"/>
            <ac:spMk id="11" creationId="{30FDC6CE-058E-DEB4-94BB-0E044F3C2323}"/>
          </ac:spMkLst>
        </pc:spChg>
        <pc:spChg chg="del mod">
          <ac:chgData name="F. B." userId="0ca8b818f6caa0e9" providerId="LiveId" clId="{142C9F60-45BB-43F9-8F9A-DE5063E43749}" dt="2024-04-05T16:02:34.426" v="263" actId="478"/>
          <ac:spMkLst>
            <pc:docMk/>
            <pc:sldMk cId="3575271984" sldId="405"/>
            <ac:spMk id="12" creationId="{E20A220E-FB4B-6DEF-D46E-ED9CA302091F}"/>
          </ac:spMkLst>
        </pc:spChg>
        <pc:spChg chg="del mod">
          <ac:chgData name="F. B." userId="0ca8b818f6caa0e9" providerId="LiveId" clId="{142C9F60-45BB-43F9-8F9A-DE5063E43749}" dt="2024-04-05T15:57:26.314" v="25" actId="478"/>
          <ac:spMkLst>
            <pc:docMk/>
            <pc:sldMk cId="3575271984" sldId="405"/>
            <ac:spMk id="13" creationId="{6BA80B61-3392-625E-9146-31753637572A}"/>
          </ac:spMkLst>
        </pc:spChg>
        <pc:spChg chg="add mod">
          <ac:chgData name="F. B." userId="0ca8b818f6caa0e9" providerId="LiveId" clId="{142C9F60-45BB-43F9-8F9A-DE5063E43749}" dt="2024-04-05T16:03:53.555" v="308" actId="20577"/>
          <ac:spMkLst>
            <pc:docMk/>
            <pc:sldMk cId="3575271984" sldId="405"/>
            <ac:spMk id="17" creationId="{1AAF3DBD-D5E6-B12F-99F2-6EC79BDC80A1}"/>
          </ac:spMkLst>
        </pc:spChg>
        <pc:spChg chg="add mod">
          <ac:chgData name="F. B." userId="0ca8b818f6caa0e9" providerId="LiveId" clId="{142C9F60-45BB-43F9-8F9A-DE5063E43749}" dt="2024-04-05T16:03:42.716" v="298" actId="20577"/>
          <ac:spMkLst>
            <pc:docMk/>
            <pc:sldMk cId="3575271984" sldId="405"/>
            <ac:spMk id="18" creationId="{7FAA64D6-4DFA-08D2-1E7C-9B005E40491B}"/>
          </ac:spMkLst>
        </pc:spChg>
        <pc:spChg chg="add mod">
          <ac:chgData name="F. B." userId="0ca8b818f6caa0e9" providerId="LiveId" clId="{142C9F60-45BB-43F9-8F9A-DE5063E43749}" dt="2024-04-05T16:03:59.718" v="309" actId="20577"/>
          <ac:spMkLst>
            <pc:docMk/>
            <pc:sldMk cId="3575271984" sldId="405"/>
            <ac:spMk id="19" creationId="{A77059B8-4B4C-E113-EA4F-BE0A686A5F29}"/>
          </ac:spMkLst>
        </pc:spChg>
        <pc:spChg chg="add mod">
          <ac:chgData name="F. B." userId="0ca8b818f6caa0e9" providerId="LiveId" clId="{142C9F60-45BB-43F9-8F9A-DE5063E43749}" dt="2024-04-05T16:05:02.765" v="451" actId="1076"/>
          <ac:spMkLst>
            <pc:docMk/>
            <pc:sldMk cId="3575271984" sldId="405"/>
            <ac:spMk id="20" creationId="{7438E652-4CC7-3C84-14E1-F8785A8437FB}"/>
          </ac:spMkLst>
        </pc:spChg>
        <pc:spChg chg="add mod">
          <ac:chgData name="F. B." userId="0ca8b818f6caa0e9" providerId="LiveId" clId="{142C9F60-45BB-43F9-8F9A-DE5063E43749}" dt="2024-04-05T16:05:02.765" v="451" actId="1076"/>
          <ac:spMkLst>
            <pc:docMk/>
            <pc:sldMk cId="3575271984" sldId="405"/>
            <ac:spMk id="21" creationId="{1BFB0E5F-F42E-F0F1-F9DF-03EEB53E2206}"/>
          </ac:spMkLst>
        </pc:spChg>
        <pc:spChg chg="add mod">
          <ac:chgData name="F. B." userId="0ca8b818f6caa0e9" providerId="LiveId" clId="{142C9F60-45BB-43F9-8F9A-DE5063E43749}" dt="2024-04-05T16:05:02.765" v="451" actId="1076"/>
          <ac:spMkLst>
            <pc:docMk/>
            <pc:sldMk cId="3575271984" sldId="405"/>
            <ac:spMk id="22" creationId="{5F6BDE8B-15CF-D060-023D-13D081C5810D}"/>
          </ac:spMkLst>
        </pc:spChg>
        <pc:spChg chg="add mod">
          <ac:chgData name="F. B." userId="0ca8b818f6caa0e9" providerId="LiveId" clId="{142C9F60-45BB-43F9-8F9A-DE5063E43749}" dt="2024-04-05T16:07:26.989" v="625" actId="20577"/>
          <ac:spMkLst>
            <pc:docMk/>
            <pc:sldMk cId="3575271984" sldId="405"/>
            <ac:spMk id="23" creationId="{B07DED66-38F3-06D2-CBDD-FB8FEB06EDD4}"/>
          </ac:spMkLst>
        </pc:spChg>
        <pc:spChg chg="add mod">
          <ac:chgData name="F. B." userId="0ca8b818f6caa0e9" providerId="LiveId" clId="{142C9F60-45BB-43F9-8F9A-DE5063E43749}" dt="2024-04-05T16:06:31.941" v="599" actId="20577"/>
          <ac:spMkLst>
            <pc:docMk/>
            <pc:sldMk cId="3575271984" sldId="405"/>
            <ac:spMk id="24" creationId="{9D8EF549-DD50-11BC-03F7-4B5EB3E79C1F}"/>
          </ac:spMkLst>
        </pc:spChg>
        <pc:spChg chg="add mod">
          <ac:chgData name="F. B." userId="0ca8b818f6caa0e9" providerId="LiveId" clId="{142C9F60-45BB-43F9-8F9A-DE5063E43749}" dt="2024-04-05T16:05:55.855" v="473" actId="20577"/>
          <ac:spMkLst>
            <pc:docMk/>
            <pc:sldMk cId="3575271984" sldId="405"/>
            <ac:spMk id="25" creationId="{38054BA9-3DE1-5DD6-3521-BCE4B44B0BF2}"/>
          </ac:spMkLst>
        </pc:spChg>
        <pc:spChg chg="add mod">
          <ac:chgData name="F. B." userId="0ca8b818f6caa0e9" providerId="LiveId" clId="{142C9F60-45BB-43F9-8F9A-DE5063E43749}" dt="2024-04-05T16:09:31.650" v="733" actId="20577"/>
          <ac:spMkLst>
            <pc:docMk/>
            <pc:sldMk cId="3575271984" sldId="405"/>
            <ac:spMk id="26" creationId="{E670F9CB-D8EF-732A-ABC0-634001316FA3}"/>
          </ac:spMkLst>
        </pc:spChg>
        <pc:spChg chg="add mod">
          <ac:chgData name="F. B." userId="0ca8b818f6caa0e9" providerId="LiveId" clId="{142C9F60-45BB-43F9-8F9A-DE5063E43749}" dt="2024-04-05T16:08:46.040" v="650" actId="20577"/>
          <ac:spMkLst>
            <pc:docMk/>
            <pc:sldMk cId="3575271984" sldId="405"/>
            <ac:spMk id="27" creationId="{6123D6F0-E4AF-F297-D4CD-AEF3739F97F3}"/>
          </ac:spMkLst>
        </pc:spChg>
        <pc:spChg chg="add mod">
          <ac:chgData name="F. B." userId="0ca8b818f6caa0e9" providerId="LiveId" clId="{142C9F60-45BB-43F9-8F9A-DE5063E43749}" dt="2024-04-05T16:07:10.581" v="609" actId="20577"/>
          <ac:spMkLst>
            <pc:docMk/>
            <pc:sldMk cId="3575271984" sldId="405"/>
            <ac:spMk id="28" creationId="{705B864A-A44E-84EF-791B-78BAA622E687}"/>
          </ac:spMkLst>
        </pc:spChg>
        <pc:picChg chg="add mod modCrop">
          <ac:chgData name="F. B." userId="0ca8b818f6caa0e9" providerId="LiveId" clId="{142C9F60-45BB-43F9-8F9A-DE5063E43749}" dt="2024-04-05T16:05:32.955" v="456" actId="1076"/>
          <ac:picMkLst>
            <pc:docMk/>
            <pc:sldMk cId="3575271984" sldId="405"/>
            <ac:picMk id="14" creationId="{90CCC996-BE08-DA85-A88D-66DCCA21DD98}"/>
          </ac:picMkLst>
        </pc:picChg>
        <pc:picChg chg="add mod">
          <ac:chgData name="F. B." userId="0ca8b818f6caa0e9" providerId="LiveId" clId="{142C9F60-45BB-43F9-8F9A-DE5063E43749}" dt="2024-04-05T16:05:42.212" v="459" actId="1076"/>
          <ac:picMkLst>
            <pc:docMk/>
            <pc:sldMk cId="3575271984" sldId="405"/>
            <ac:picMk id="16" creationId="{E775DA9F-7652-9C28-F0CF-E3C07BD4CC04}"/>
          </ac:picMkLst>
        </pc:picChg>
      </pc:sldChg>
      <pc:sldChg chg="addSp modSp mod modAnim">
        <pc:chgData name="F. B." userId="0ca8b818f6caa0e9" providerId="LiveId" clId="{142C9F60-45BB-43F9-8F9A-DE5063E43749}" dt="2024-04-05T16:21:03.945" v="1183" actId="20577"/>
        <pc:sldMkLst>
          <pc:docMk/>
          <pc:sldMk cId="2822192687" sldId="406"/>
        </pc:sldMkLst>
        <pc:spChg chg="mod">
          <ac:chgData name="F. B." userId="0ca8b818f6caa0e9" providerId="LiveId" clId="{142C9F60-45BB-43F9-8F9A-DE5063E43749}" dt="2024-04-05T16:11:37.446" v="787" actId="20577"/>
          <ac:spMkLst>
            <pc:docMk/>
            <pc:sldMk cId="2822192687" sldId="406"/>
            <ac:spMk id="2" creationId="{5330A376-C176-525C-38AB-71F51C2FC509}"/>
          </ac:spMkLst>
        </pc:spChg>
        <pc:spChg chg="add mod">
          <ac:chgData name="F. B." userId="0ca8b818f6caa0e9" providerId="LiveId" clId="{142C9F60-45BB-43F9-8F9A-DE5063E43749}" dt="2024-04-05T16:21:03.945" v="1183" actId="20577"/>
          <ac:spMkLst>
            <pc:docMk/>
            <pc:sldMk cId="2822192687" sldId="406"/>
            <ac:spMk id="5" creationId="{8B4A742C-2D93-A943-991D-6DF533F72480}"/>
          </ac:spMkLst>
        </pc:spChg>
        <pc:picChg chg="add mod">
          <ac:chgData name="F. B." userId="0ca8b818f6caa0e9" providerId="LiveId" clId="{142C9F60-45BB-43F9-8F9A-DE5063E43749}" dt="2024-04-05T16:16:32.040" v="823" actId="1076"/>
          <ac:picMkLst>
            <pc:docMk/>
            <pc:sldMk cId="2822192687" sldId="406"/>
            <ac:picMk id="4" creationId="{40409577-0274-7692-0715-CA56CCB93057}"/>
          </ac:picMkLst>
        </pc:picChg>
      </pc:sldChg>
      <pc:sldChg chg="addSp delSp modSp mod modAnim">
        <pc:chgData name="F. B." userId="0ca8b818f6caa0e9" providerId="LiveId" clId="{142C9F60-45BB-43F9-8F9A-DE5063E43749}" dt="2024-04-05T17:20:41.499" v="1749" actId="1076"/>
        <pc:sldMkLst>
          <pc:docMk/>
          <pc:sldMk cId="4080443884" sldId="407"/>
        </pc:sldMkLst>
        <pc:spChg chg="mod">
          <ac:chgData name="F. B." userId="0ca8b818f6caa0e9" providerId="LiveId" clId="{142C9F60-45BB-43F9-8F9A-DE5063E43749}" dt="2024-04-05T16:30:32.319" v="1319" actId="20577"/>
          <ac:spMkLst>
            <pc:docMk/>
            <pc:sldMk cId="4080443884" sldId="407"/>
            <ac:spMk id="2" creationId="{5330A376-C176-525C-38AB-71F51C2FC509}"/>
          </ac:spMkLst>
        </pc:spChg>
        <pc:spChg chg="add mod">
          <ac:chgData name="F. B." userId="0ca8b818f6caa0e9" providerId="LiveId" clId="{142C9F60-45BB-43F9-8F9A-DE5063E43749}" dt="2024-04-05T16:35:34.542" v="1536" actId="20577"/>
          <ac:spMkLst>
            <pc:docMk/>
            <pc:sldMk cId="4080443884" sldId="407"/>
            <ac:spMk id="5" creationId="{5B1EDE84-D03A-3A11-0C4D-94EA1F33EF6E}"/>
          </ac:spMkLst>
        </pc:spChg>
        <pc:spChg chg="mod">
          <ac:chgData name="F. B." userId="0ca8b818f6caa0e9" providerId="LiveId" clId="{142C9F60-45BB-43F9-8F9A-DE5063E43749}" dt="2024-04-05T16:28:14.999" v="1223" actId="20577"/>
          <ac:spMkLst>
            <pc:docMk/>
            <pc:sldMk cId="4080443884" sldId="407"/>
            <ac:spMk id="1535" creationId="{00000000-0000-0000-0000-000000000000}"/>
          </ac:spMkLst>
        </pc:spChg>
        <pc:picChg chg="add del mod modCrop">
          <ac:chgData name="F. B." userId="0ca8b818f6caa0e9" providerId="LiveId" clId="{142C9F60-45BB-43F9-8F9A-DE5063E43749}" dt="2024-04-05T16:32:18.470" v="1342" actId="478"/>
          <ac:picMkLst>
            <pc:docMk/>
            <pc:sldMk cId="4080443884" sldId="407"/>
            <ac:picMk id="4" creationId="{F2FB7C8E-C074-7BDD-8869-2C169DED58E1}"/>
          </ac:picMkLst>
        </pc:picChg>
        <pc:picChg chg="add mod modCrop">
          <ac:chgData name="F. B." userId="0ca8b818f6caa0e9" providerId="LiveId" clId="{142C9F60-45BB-43F9-8F9A-DE5063E43749}" dt="2024-04-05T16:42:25.289" v="1548" actId="1076"/>
          <ac:picMkLst>
            <pc:docMk/>
            <pc:sldMk cId="4080443884" sldId="407"/>
            <ac:picMk id="7" creationId="{B2CE6D6B-FBA3-0BF9-846D-BA316810FE37}"/>
          </ac:picMkLst>
        </pc:picChg>
        <pc:picChg chg="add mod">
          <ac:chgData name="F. B." userId="0ca8b818f6caa0e9" providerId="LiveId" clId="{142C9F60-45BB-43F9-8F9A-DE5063E43749}" dt="2024-04-05T17:20:39.832" v="1748" actId="1076"/>
          <ac:picMkLst>
            <pc:docMk/>
            <pc:sldMk cId="4080443884" sldId="407"/>
            <ac:picMk id="9" creationId="{B36CFB4F-9DB5-5509-EFA7-A4515265EA8D}"/>
          </ac:picMkLst>
        </pc:picChg>
        <pc:picChg chg="add mod modCrop">
          <ac:chgData name="F. B." userId="0ca8b818f6caa0e9" providerId="LiveId" clId="{142C9F60-45BB-43F9-8F9A-DE5063E43749}" dt="2024-04-05T17:20:41.499" v="1749" actId="1076"/>
          <ac:picMkLst>
            <pc:docMk/>
            <pc:sldMk cId="4080443884" sldId="407"/>
            <ac:picMk id="11" creationId="{C2A8C6BB-5D2D-3BD6-982E-85198E699836}"/>
          </ac:picMkLst>
        </pc:picChg>
        <pc:picChg chg="add mod">
          <ac:chgData name="F. B." userId="0ca8b818f6caa0e9" providerId="LiveId" clId="{142C9F60-45BB-43F9-8F9A-DE5063E43749}" dt="2024-04-05T16:45:47.980" v="1559" actId="1076"/>
          <ac:picMkLst>
            <pc:docMk/>
            <pc:sldMk cId="4080443884" sldId="407"/>
            <ac:picMk id="13" creationId="{DDA8F963-7A88-77BB-1F86-4055C068FC4C}"/>
          </ac:picMkLst>
        </pc:picChg>
      </pc:sldChg>
      <pc:sldChg chg="modSp add mod ord">
        <pc:chgData name="F. B." userId="0ca8b818f6caa0e9" providerId="LiveId" clId="{142C9F60-45BB-43F9-8F9A-DE5063E43749}" dt="2024-04-05T16:29:12.715" v="1271" actId="20577"/>
        <pc:sldMkLst>
          <pc:docMk/>
          <pc:sldMk cId="716409810" sldId="408"/>
        </pc:sldMkLst>
        <pc:spChg chg="mod">
          <ac:chgData name="F. B." userId="0ca8b818f6caa0e9" providerId="LiveId" clId="{142C9F60-45BB-43F9-8F9A-DE5063E43749}" dt="2024-04-05T16:28:39.575" v="1263" actId="20577"/>
          <ac:spMkLst>
            <pc:docMk/>
            <pc:sldMk cId="716409810" sldId="408"/>
            <ac:spMk id="1528" creationId="{00000000-0000-0000-0000-000000000000}"/>
          </ac:spMkLst>
        </pc:spChg>
        <pc:spChg chg="mod">
          <ac:chgData name="F. B." userId="0ca8b818f6caa0e9" providerId="LiveId" clId="{142C9F60-45BB-43F9-8F9A-DE5063E43749}" dt="2024-04-05T16:29:12.715" v="1271" actId="20577"/>
          <ac:spMkLst>
            <pc:docMk/>
            <pc:sldMk cId="716409810" sldId="408"/>
            <ac:spMk id="1530" creationId="{00000000-0000-0000-0000-000000000000}"/>
          </ac:spMkLst>
        </pc:spChg>
      </pc:sldChg>
      <pc:sldChg chg="addSp delSp modSp add mod ord delAnim modAnim">
        <pc:chgData name="F. B." userId="0ca8b818f6caa0e9" providerId="LiveId" clId="{142C9F60-45BB-43F9-8F9A-DE5063E43749}" dt="2024-04-08T15:33:39.746" v="1819"/>
        <pc:sldMkLst>
          <pc:docMk/>
          <pc:sldMk cId="2378888360" sldId="409"/>
        </pc:sldMkLst>
        <pc:spChg chg="mod">
          <ac:chgData name="F. B." userId="0ca8b818f6caa0e9" providerId="LiveId" clId="{142C9F60-45BB-43F9-8F9A-DE5063E43749}" dt="2024-04-05T16:56:21.832" v="1646" actId="14100"/>
          <ac:spMkLst>
            <pc:docMk/>
            <pc:sldMk cId="2378888360" sldId="409"/>
            <ac:spMk id="2" creationId="{5330A376-C176-525C-38AB-71F51C2FC509}"/>
          </ac:spMkLst>
        </pc:spChg>
        <pc:spChg chg="mod">
          <ac:chgData name="F. B." userId="0ca8b818f6caa0e9" providerId="LiveId" clId="{142C9F60-45BB-43F9-8F9A-DE5063E43749}" dt="2024-04-05T16:59:08.394" v="1734" actId="20577"/>
          <ac:spMkLst>
            <pc:docMk/>
            <pc:sldMk cId="2378888360" sldId="409"/>
            <ac:spMk id="5" creationId="{8B4A742C-2D93-A943-991D-6DF533F72480}"/>
          </ac:spMkLst>
        </pc:spChg>
        <pc:spChg chg="add mod">
          <ac:chgData name="F. B." userId="0ca8b818f6caa0e9" providerId="LiveId" clId="{142C9F60-45BB-43F9-8F9A-DE5063E43749}" dt="2024-04-05T16:56:33.794" v="1650" actId="1076"/>
          <ac:spMkLst>
            <pc:docMk/>
            <pc:sldMk cId="2378888360" sldId="409"/>
            <ac:spMk id="7" creationId="{0DD58503-CECD-6864-E7CA-BF2400DB7927}"/>
          </ac:spMkLst>
        </pc:spChg>
        <pc:spChg chg="mod">
          <ac:chgData name="F. B." userId="0ca8b818f6caa0e9" providerId="LiveId" clId="{142C9F60-45BB-43F9-8F9A-DE5063E43749}" dt="2024-04-05T16:50:26.797" v="1605" actId="20577"/>
          <ac:spMkLst>
            <pc:docMk/>
            <pc:sldMk cId="2378888360" sldId="409"/>
            <ac:spMk id="1535" creationId="{00000000-0000-0000-0000-000000000000}"/>
          </ac:spMkLst>
        </pc:spChg>
        <pc:picChg chg="del">
          <ac:chgData name="F. B." userId="0ca8b818f6caa0e9" providerId="LiveId" clId="{142C9F60-45BB-43F9-8F9A-DE5063E43749}" dt="2024-04-05T16:49:25.277" v="1564" actId="478"/>
          <ac:picMkLst>
            <pc:docMk/>
            <pc:sldMk cId="2378888360" sldId="409"/>
            <ac:picMk id="4" creationId="{40409577-0274-7692-0715-CA56CCB93057}"/>
          </ac:picMkLst>
        </pc:picChg>
        <pc:picChg chg="add mod">
          <ac:chgData name="F. B." userId="0ca8b818f6caa0e9" providerId="LiveId" clId="{142C9F60-45BB-43F9-8F9A-DE5063E43749}" dt="2024-04-05T16:53:18.417" v="1641" actId="1076"/>
          <ac:picMkLst>
            <pc:docMk/>
            <pc:sldMk cId="2378888360" sldId="409"/>
            <ac:picMk id="6" creationId="{586A3FF3-D213-8EBC-AE76-78AED15C5AE4}"/>
          </ac:picMkLst>
        </pc:picChg>
        <pc:picChg chg="add mod">
          <ac:chgData name="F. B." userId="0ca8b818f6caa0e9" providerId="LiveId" clId="{142C9F60-45BB-43F9-8F9A-DE5063E43749}" dt="2024-04-05T17:02:47.392" v="1737" actId="1076"/>
          <ac:picMkLst>
            <pc:docMk/>
            <pc:sldMk cId="2378888360" sldId="409"/>
            <ac:picMk id="9" creationId="{E00C5E38-7E55-C19C-595C-71FE1D0F8E8A}"/>
          </ac:picMkLst>
        </pc:picChg>
      </pc:sldChg>
      <pc:sldChg chg="addSp delSp modSp add mod delAnim modAnim">
        <pc:chgData name="F. B." userId="0ca8b818f6caa0e9" providerId="LiveId" clId="{142C9F60-45BB-43F9-8F9A-DE5063E43749}" dt="2024-04-05T17:20:58.983" v="1756" actId="14100"/>
        <pc:sldMkLst>
          <pc:docMk/>
          <pc:sldMk cId="308916137" sldId="410"/>
        </pc:sldMkLst>
        <pc:spChg chg="mod">
          <ac:chgData name="F. B." userId="0ca8b818f6caa0e9" providerId="LiveId" clId="{142C9F60-45BB-43F9-8F9A-DE5063E43749}" dt="2024-04-05T17:20:58.983" v="1756" actId="14100"/>
          <ac:spMkLst>
            <pc:docMk/>
            <pc:sldMk cId="308916137" sldId="410"/>
            <ac:spMk id="5" creationId="{8B4A742C-2D93-A943-991D-6DF533F72480}"/>
          </ac:spMkLst>
        </pc:spChg>
        <pc:spChg chg="del">
          <ac:chgData name="F. B." userId="0ca8b818f6caa0e9" providerId="LiveId" clId="{142C9F60-45BB-43F9-8F9A-DE5063E43749}" dt="2024-04-05T17:20:49.812" v="1753" actId="478"/>
          <ac:spMkLst>
            <pc:docMk/>
            <pc:sldMk cId="308916137" sldId="410"/>
            <ac:spMk id="7" creationId="{0DD58503-CECD-6864-E7CA-BF2400DB7927}"/>
          </ac:spMkLst>
        </pc:spChg>
        <pc:picChg chg="add del mod">
          <ac:chgData name="F. B." userId="0ca8b818f6caa0e9" providerId="LiveId" clId="{142C9F60-45BB-43F9-8F9A-DE5063E43749}" dt="2024-04-05T17:20:48.209" v="1752" actId="478"/>
          <ac:picMkLst>
            <pc:docMk/>
            <pc:sldMk cId="308916137" sldId="410"/>
            <ac:picMk id="4" creationId="{E010EFEB-1441-7CE2-7F46-A4B4A81ADBE0}"/>
          </ac:picMkLst>
        </pc:picChg>
        <pc:picChg chg="del">
          <ac:chgData name="F. B." userId="0ca8b818f6caa0e9" providerId="LiveId" clId="{142C9F60-45BB-43F9-8F9A-DE5063E43749}" dt="2024-04-05T17:20:50.667" v="1754" actId="478"/>
          <ac:picMkLst>
            <pc:docMk/>
            <pc:sldMk cId="308916137" sldId="410"/>
            <ac:picMk id="6" creationId="{586A3FF3-D213-8EBC-AE76-78AED15C5AE4}"/>
          </ac:picMkLst>
        </pc:picChg>
        <pc:picChg chg="del mod">
          <ac:chgData name="F. B." userId="0ca8b818f6caa0e9" providerId="LiveId" clId="{142C9F60-45BB-43F9-8F9A-DE5063E43749}" dt="2024-04-05T17:20:47.677" v="1751" actId="478"/>
          <ac:picMkLst>
            <pc:docMk/>
            <pc:sldMk cId="308916137" sldId="410"/>
            <ac:picMk id="9" creationId="{E00C5E38-7E55-C19C-595C-71FE1D0F8E8A}"/>
          </ac:picMkLst>
        </pc:picChg>
      </pc:sldChg>
      <pc:sldChg chg="addSp delSp modSp add mod modAnim">
        <pc:chgData name="F. B." userId="0ca8b818f6caa0e9" providerId="LiveId" clId="{142C9F60-45BB-43F9-8F9A-DE5063E43749}" dt="2024-04-08T16:05:32.838" v="1974"/>
        <pc:sldMkLst>
          <pc:docMk/>
          <pc:sldMk cId="3116873847" sldId="411"/>
        </pc:sldMkLst>
        <pc:spChg chg="mod">
          <ac:chgData name="F. B." userId="0ca8b818f6caa0e9" providerId="LiveId" clId="{142C9F60-45BB-43F9-8F9A-DE5063E43749}" dt="2024-04-08T15:34:17.533" v="1868" actId="20577"/>
          <ac:spMkLst>
            <pc:docMk/>
            <pc:sldMk cId="3116873847" sldId="411"/>
            <ac:spMk id="2" creationId="{5330A376-C176-525C-38AB-71F51C2FC509}"/>
          </ac:spMkLst>
        </pc:spChg>
        <pc:spChg chg="mod">
          <ac:chgData name="F. B." userId="0ca8b818f6caa0e9" providerId="LiveId" clId="{142C9F60-45BB-43F9-8F9A-DE5063E43749}" dt="2024-04-08T15:58:37.037" v="1933" actId="14100"/>
          <ac:spMkLst>
            <pc:docMk/>
            <pc:sldMk cId="3116873847" sldId="411"/>
            <ac:spMk id="5" creationId="{8B4A742C-2D93-A943-991D-6DF533F72480}"/>
          </ac:spMkLst>
        </pc:spChg>
        <pc:spChg chg="add mod">
          <ac:chgData name="F. B." userId="0ca8b818f6caa0e9" providerId="LiveId" clId="{142C9F60-45BB-43F9-8F9A-DE5063E43749}" dt="2024-04-08T16:03:49.714" v="1965" actId="20577"/>
          <ac:spMkLst>
            <pc:docMk/>
            <pc:sldMk cId="3116873847" sldId="411"/>
            <ac:spMk id="8" creationId="{CF5F3788-E2F7-E1CB-3FE6-308B7EE05627}"/>
          </ac:spMkLst>
        </pc:spChg>
        <pc:picChg chg="add del mod">
          <ac:chgData name="F. B." userId="0ca8b818f6caa0e9" providerId="LiveId" clId="{142C9F60-45BB-43F9-8F9A-DE5063E43749}" dt="2024-04-08T15:58:25.209" v="1931" actId="478"/>
          <ac:picMkLst>
            <pc:docMk/>
            <pc:sldMk cId="3116873847" sldId="411"/>
            <ac:picMk id="4" creationId="{64B58B07-3AC5-77A1-FF94-D49BC4A26490}"/>
          </ac:picMkLst>
        </pc:picChg>
        <pc:picChg chg="add mod">
          <ac:chgData name="F. B." userId="0ca8b818f6caa0e9" providerId="LiveId" clId="{142C9F60-45BB-43F9-8F9A-DE5063E43749}" dt="2024-04-08T15:59:05.240" v="1936" actId="1076"/>
          <ac:picMkLst>
            <pc:docMk/>
            <pc:sldMk cId="3116873847" sldId="411"/>
            <ac:picMk id="7" creationId="{B01DA583-2BC0-84B7-5705-A9ACD467F2FD}"/>
          </ac:picMkLst>
        </pc:picChg>
        <pc:picChg chg="add mod">
          <ac:chgData name="F. B." userId="0ca8b818f6caa0e9" providerId="LiveId" clId="{142C9F60-45BB-43F9-8F9A-DE5063E43749}" dt="2024-04-08T16:03:56.382" v="1970" actId="1076"/>
          <ac:picMkLst>
            <pc:docMk/>
            <pc:sldMk cId="3116873847" sldId="411"/>
            <ac:picMk id="10" creationId="{04355D17-3405-ED67-9A42-FCF8B805572D}"/>
          </ac:picMkLst>
        </pc:picChg>
      </pc:sldChg>
      <pc:sldChg chg="addSp modSp add mod ord modAnim">
        <pc:chgData name="F. B." userId="0ca8b818f6caa0e9" providerId="LiveId" clId="{142C9F60-45BB-43F9-8F9A-DE5063E43749}" dt="2024-04-08T15:57:39.132" v="1905"/>
        <pc:sldMkLst>
          <pc:docMk/>
          <pc:sldMk cId="2150190403" sldId="412"/>
        </pc:sldMkLst>
        <pc:picChg chg="ord">
          <ac:chgData name="F. B." userId="0ca8b818f6caa0e9" providerId="LiveId" clId="{142C9F60-45BB-43F9-8F9A-DE5063E43749}" dt="2024-04-08T15:57:27.053" v="1902" actId="166"/>
          <ac:picMkLst>
            <pc:docMk/>
            <pc:sldMk cId="2150190403" sldId="412"/>
            <ac:picMk id="4" creationId="{64B58B07-3AC5-77A1-FF94-D49BC4A26490}"/>
          </ac:picMkLst>
        </pc:picChg>
        <pc:picChg chg="add mod">
          <ac:chgData name="F. B." userId="0ca8b818f6caa0e9" providerId="LiveId" clId="{142C9F60-45BB-43F9-8F9A-DE5063E43749}" dt="2024-04-08T15:57:23.844" v="1901" actId="1076"/>
          <ac:picMkLst>
            <pc:docMk/>
            <pc:sldMk cId="2150190403" sldId="412"/>
            <ac:picMk id="6" creationId="{29F3C5FD-32F0-CC89-561B-76C12329E6D4}"/>
          </ac:picMkLst>
        </pc:picChg>
      </pc:sldChg>
    </pc:docChg>
  </pc:docChgLst>
  <pc:docChgLst>
    <pc:chgData name="F. B." userId="0ca8b818f6caa0e9" providerId="LiveId" clId="{83097B0B-B718-4F52-9CF8-412C30B55525}"/>
    <pc:docChg chg="undo redo custSel addSld modSld sldOrd">
      <pc:chgData name="F. B." userId="0ca8b818f6caa0e9" providerId="LiveId" clId="{83097B0B-B718-4F52-9CF8-412C30B55525}" dt="2024-04-04T14:50:22.819" v="1214" actId="20577"/>
      <pc:docMkLst>
        <pc:docMk/>
      </pc:docMkLst>
      <pc:sldChg chg="modSp mod">
        <pc:chgData name="F. B." userId="0ca8b818f6caa0e9" providerId="LiveId" clId="{83097B0B-B718-4F52-9CF8-412C30B55525}" dt="2024-04-04T14:49:29.334" v="1213" actId="14100"/>
        <pc:sldMkLst>
          <pc:docMk/>
          <pc:sldMk cId="630102354" sldId="308"/>
        </pc:sldMkLst>
        <pc:spChg chg="mod">
          <ac:chgData name="F. B." userId="0ca8b818f6caa0e9" providerId="LiveId" clId="{83097B0B-B718-4F52-9CF8-412C30B55525}" dt="2024-04-04T14:49:29.334" v="1213" actId="14100"/>
          <ac:spMkLst>
            <pc:docMk/>
            <pc:sldMk cId="630102354" sldId="308"/>
            <ac:spMk id="1528" creationId="{00000000-0000-0000-0000-000000000000}"/>
          </ac:spMkLst>
        </pc:spChg>
      </pc:sldChg>
      <pc:sldChg chg="modSp mod">
        <pc:chgData name="F. B." userId="0ca8b818f6caa0e9" providerId="LiveId" clId="{83097B0B-B718-4F52-9CF8-412C30B55525}" dt="2024-04-04T14:50:22.819" v="1214" actId="20577"/>
        <pc:sldMkLst>
          <pc:docMk/>
          <pc:sldMk cId="1293501129" sldId="348"/>
        </pc:sldMkLst>
        <pc:spChg chg="mod">
          <ac:chgData name="F. B." userId="0ca8b818f6caa0e9" providerId="LiveId" clId="{83097B0B-B718-4F52-9CF8-412C30B55525}" dt="2024-04-04T14:50:22.819" v="1214" actId="20577"/>
          <ac:spMkLst>
            <pc:docMk/>
            <pc:sldMk cId="1293501129" sldId="348"/>
            <ac:spMk id="1535" creationId="{00000000-0000-0000-0000-000000000000}"/>
          </ac:spMkLst>
        </pc:spChg>
      </pc:sldChg>
      <pc:sldChg chg="addSp delSp modSp mod delAnim modAnim">
        <pc:chgData name="F. B." userId="0ca8b818f6caa0e9" providerId="LiveId" clId="{83097B0B-B718-4F52-9CF8-412C30B55525}" dt="2024-04-04T13:14:35.732" v="329"/>
        <pc:sldMkLst>
          <pc:docMk/>
          <pc:sldMk cId="3885580187" sldId="399"/>
        </pc:sldMkLst>
        <pc:spChg chg="add mod">
          <ac:chgData name="F. B." userId="0ca8b818f6caa0e9" providerId="LiveId" clId="{83097B0B-B718-4F52-9CF8-412C30B55525}" dt="2024-04-04T12:46:45.523" v="95" actId="17032"/>
          <ac:spMkLst>
            <pc:docMk/>
            <pc:sldMk cId="3885580187" sldId="399"/>
            <ac:spMk id="6" creationId="{C9F8F68F-3E92-4732-9BF3-4AA714FBA63A}"/>
          </ac:spMkLst>
        </pc:spChg>
        <pc:spChg chg="add del mod">
          <ac:chgData name="F. B." userId="0ca8b818f6caa0e9" providerId="LiveId" clId="{83097B0B-B718-4F52-9CF8-412C30B55525}" dt="2024-04-04T12:46:00.764" v="70" actId="478"/>
          <ac:spMkLst>
            <pc:docMk/>
            <pc:sldMk cId="3885580187" sldId="399"/>
            <ac:spMk id="9" creationId="{16F5D147-8382-4885-8E54-CCBC3B9AE1D7}"/>
          </ac:spMkLst>
        </pc:spChg>
        <pc:spChg chg="add del mod">
          <ac:chgData name="F. B." userId="0ca8b818f6caa0e9" providerId="LiveId" clId="{83097B0B-B718-4F52-9CF8-412C30B55525}" dt="2024-04-04T12:47:22.323" v="97" actId="478"/>
          <ac:spMkLst>
            <pc:docMk/>
            <pc:sldMk cId="3885580187" sldId="399"/>
            <ac:spMk id="10" creationId="{E7EFFB2D-9598-46C3-AC2C-D159B813036B}"/>
          </ac:spMkLst>
        </pc:spChg>
        <pc:spChg chg="add mod">
          <ac:chgData name="F. B." userId="0ca8b818f6caa0e9" providerId="LiveId" clId="{83097B0B-B718-4F52-9CF8-412C30B55525}" dt="2024-04-04T12:47:36.282" v="114" actId="1076"/>
          <ac:spMkLst>
            <pc:docMk/>
            <pc:sldMk cId="3885580187" sldId="399"/>
            <ac:spMk id="11" creationId="{68AF3D48-FF25-4EED-B0DC-038B98B2F25C}"/>
          </ac:spMkLst>
        </pc:spChg>
        <pc:spChg chg="add del">
          <ac:chgData name="F. B." userId="0ca8b818f6caa0e9" providerId="LiveId" clId="{83097B0B-B718-4F52-9CF8-412C30B55525}" dt="2024-04-04T12:56:22.342" v="121" actId="22"/>
          <ac:spMkLst>
            <pc:docMk/>
            <pc:sldMk cId="3885580187" sldId="399"/>
            <ac:spMk id="15" creationId="{68C1D4E6-6C5B-494B-94ED-43F9BB785BD3}"/>
          </ac:spMkLst>
        </pc:spChg>
        <pc:spChg chg="add mod">
          <ac:chgData name="F. B." userId="0ca8b818f6caa0e9" providerId="LiveId" clId="{83097B0B-B718-4F52-9CF8-412C30B55525}" dt="2024-04-04T13:01:19.794" v="141" actId="14100"/>
          <ac:spMkLst>
            <pc:docMk/>
            <pc:sldMk cId="3885580187" sldId="399"/>
            <ac:spMk id="18" creationId="{34E9A783-AFE4-4D1D-8143-9E0E3F41BC33}"/>
          </ac:spMkLst>
        </pc:spChg>
        <pc:spChg chg="add mod">
          <ac:chgData name="F. B." userId="0ca8b818f6caa0e9" providerId="LiveId" clId="{83097B0B-B718-4F52-9CF8-412C30B55525}" dt="2024-04-04T13:01:41.372" v="151" actId="20577"/>
          <ac:spMkLst>
            <pc:docMk/>
            <pc:sldMk cId="3885580187" sldId="399"/>
            <ac:spMk id="21" creationId="{A18FDFC7-88E2-476E-A98F-78F0EB95AF84}"/>
          </ac:spMkLst>
        </pc:spChg>
        <pc:spChg chg="add mod">
          <ac:chgData name="F. B." userId="0ca8b818f6caa0e9" providerId="LiveId" clId="{83097B0B-B718-4F52-9CF8-412C30B55525}" dt="2024-04-04T13:01:45.084" v="154" actId="20577"/>
          <ac:spMkLst>
            <pc:docMk/>
            <pc:sldMk cId="3885580187" sldId="399"/>
            <ac:spMk id="22" creationId="{F3C7B117-E791-4BEE-AEF2-996D7DE09836}"/>
          </ac:spMkLst>
        </pc:spChg>
        <pc:spChg chg="add mod">
          <ac:chgData name="F. B." userId="0ca8b818f6caa0e9" providerId="LiveId" clId="{83097B0B-B718-4F52-9CF8-412C30B55525}" dt="2024-04-04T13:02:25.081" v="172" actId="1076"/>
          <ac:spMkLst>
            <pc:docMk/>
            <pc:sldMk cId="3885580187" sldId="399"/>
            <ac:spMk id="23" creationId="{43A3B6C8-CE12-4FAD-9977-B4FBF6FF89A9}"/>
          </ac:spMkLst>
        </pc:spChg>
        <pc:spChg chg="add mod">
          <ac:chgData name="F. B." userId="0ca8b818f6caa0e9" providerId="LiveId" clId="{83097B0B-B718-4F52-9CF8-412C30B55525}" dt="2024-04-04T13:02:39.729" v="174" actId="207"/>
          <ac:spMkLst>
            <pc:docMk/>
            <pc:sldMk cId="3885580187" sldId="399"/>
            <ac:spMk id="24" creationId="{7A535DF3-4607-4FFC-9843-2920CFAA048C}"/>
          </ac:spMkLst>
        </pc:spChg>
        <pc:picChg chg="add mod">
          <ac:chgData name="F. B." userId="0ca8b818f6caa0e9" providerId="LiveId" clId="{83097B0B-B718-4F52-9CF8-412C30B55525}" dt="2024-04-04T12:43:00.066" v="36" actId="1076"/>
          <ac:picMkLst>
            <pc:docMk/>
            <pc:sldMk cId="3885580187" sldId="399"/>
            <ac:picMk id="3" creationId="{41BC4E79-1748-44E4-9740-B5E176977D8F}"/>
          </ac:picMkLst>
        </pc:picChg>
        <pc:picChg chg="add mod">
          <ac:chgData name="F. B." userId="0ca8b818f6caa0e9" providerId="LiveId" clId="{83097B0B-B718-4F52-9CF8-412C30B55525}" dt="2024-04-04T12:46:10.513" v="73" actId="1076"/>
          <ac:picMkLst>
            <pc:docMk/>
            <pc:sldMk cId="3885580187" sldId="399"/>
            <ac:picMk id="5" creationId="{F720C3C7-EDCB-4498-8D41-A8020D1C82B5}"/>
          </ac:picMkLst>
        </pc:picChg>
        <pc:picChg chg="add del mod">
          <ac:chgData name="F. B." userId="0ca8b818f6caa0e9" providerId="LiveId" clId="{83097B0B-B718-4F52-9CF8-412C30B55525}" dt="2024-04-04T12:56:48.405" v="122" actId="478"/>
          <ac:picMkLst>
            <pc:docMk/>
            <pc:sldMk cId="3885580187" sldId="399"/>
            <ac:picMk id="12" creationId="{C3C625D1-CC23-406D-9832-F3D41AC536A9}"/>
          </ac:picMkLst>
        </pc:picChg>
        <pc:picChg chg="add del mod">
          <ac:chgData name="F. B." userId="0ca8b818f6caa0e9" providerId="LiveId" clId="{83097B0B-B718-4F52-9CF8-412C30B55525}" dt="2024-04-04T12:56:48.868" v="123" actId="478"/>
          <ac:picMkLst>
            <pc:docMk/>
            <pc:sldMk cId="3885580187" sldId="399"/>
            <ac:picMk id="13" creationId="{C634F132-D504-4E73-9B6D-5DE8AAA37246}"/>
          </ac:picMkLst>
        </pc:picChg>
        <pc:picChg chg="add del mod">
          <ac:chgData name="F. B." userId="0ca8b818f6caa0e9" providerId="LiveId" clId="{83097B0B-B718-4F52-9CF8-412C30B55525}" dt="2024-04-04T13:09:00.678" v="182" actId="478"/>
          <ac:picMkLst>
            <pc:docMk/>
            <pc:sldMk cId="3885580187" sldId="399"/>
            <ac:picMk id="14" creationId="{9CB9A6E0-3F81-459D-953E-51F2BECB85A2}"/>
          </ac:picMkLst>
        </pc:picChg>
        <pc:picChg chg="add del mod">
          <ac:chgData name="F. B." userId="0ca8b818f6caa0e9" providerId="LiveId" clId="{83097B0B-B718-4F52-9CF8-412C30B55525}" dt="2024-04-04T13:08:50.746" v="176" actId="478"/>
          <ac:picMkLst>
            <pc:docMk/>
            <pc:sldMk cId="3885580187" sldId="399"/>
            <ac:picMk id="17" creationId="{16EC83A6-525C-41E4-A943-7A0B0E01D198}"/>
          </ac:picMkLst>
        </pc:picChg>
        <pc:picChg chg="add mod">
          <ac:chgData name="F. B." userId="0ca8b818f6caa0e9" providerId="LiveId" clId="{83097B0B-B718-4F52-9CF8-412C30B55525}" dt="2024-04-04T13:09:44.980" v="191" actId="1076"/>
          <ac:picMkLst>
            <pc:docMk/>
            <pc:sldMk cId="3885580187" sldId="399"/>
            <ac:picMk id="20" creationId="{2C9A25F6-EC8B-4ED1-8032-DDD115887366}"/>
          </ac:picMkLst>
        </pc:picChg>
        <pc:picChg chg="add mod">
          <ac:chgData name="F. B." userId="0ca8b818f6caa0e9" providerId="LiveId" clId="{83097B0B-B718-4F52-9CF8-412C30B55525}" dt="2024-04-04T13:09:42.817" v="190" actId="1076"/>
          <ac:picMkLst>
            <pc:docMk/>
            <pc:sldMk cId="3885580187" sldId="399"/>
            <ac:picMk id="26" creationId="{00354194-E6E7-4308-B577-867D79A35C4E}"/>
          </ac:picMkLst>
        </pc:picChg>
        <pc:picChg chg="add mod">
          <ac:chgData name="F. B." userId="0ca8b818f6caa0e9" providerId="LiveId" clId="{83097B0B-B718-4F52-9CF8-412C30B55525}" dt="2024-04-04T13:14:35.732" v="329"/>
          <ac:picMkLst>
            <pc:docMk/>
            <pc:sldMk cId="3885580187" sldId="399"/>
            <ac:picMk id="28" creationId="{92DFE626-7B4B-49DA-ACF5-92F03A957144}"/>
          </ac:picMkLst>
        </pc:picChg>
        <pc:picChg chg="add mod ord">
          <ac:chgData name="F. B." userId="0ca8b818f6caa0e9" providerId="LiveId" clId="{83097B0B-B718-4F52-9CF8-412C30B55525}" dt="2024-04-04T13:14:28.108" v="328" actId="1076"/>
          <ac:picMkLst>
            <pc:docMk/>
            <pc:sldMk cId="3885580187" sldId="399"/>
            <ac:picMk id="31" creationId="{E0B21E43-653A-41B7-9770-347D75889196}"/>
          </ac:picMkLst>
        </pc:picChg>
        <pc:picChg chg="add mod">
          <ac:chgData name="F. B." userId="0ca8b818f6caa0e9" providerId="LiveId" clId="{83097B0B-B718-4F52-9CF8-412C30B55525}" dt="2024-04-04T13:14:03.191" v="324"/>
          <ac:picMkLst>
            <pc:docMk/>
            <pc:sldMk cId="3885580187" sldId="399"/>
            <ac:picMk id="32" creationId="{016E2B46-0369-4F17-B83D-4E516F1DAE39}"/>
          </ac:picMkLst>
        </pc:picChg>
      </pc:sldChg>
      <pc:sldChg chg="addSp delSp modSp add mod addAnim delAnim modAnim">
        <pc:chgData name="F. B." userId="0ca8b818f6caa0e9" providerId="LiveId" clId="{83097B0B-B718-4F52-9CF8-412C30B55525}" dt="2024-04-04T13:50:18.730" v="632"/>
        <pc:sldMkLst>
          <pc:docMk/>
          <pc:sldMk cId="1520365755" sldId="400"/>
        </pc:sldMkLst>
        <pc:spChg chg="add mod">
          <ac:chgData name="F. B." userId="0ca8b818f6caa0e9" providerId="LiveId" clId="{83097B0B-B718-4F52-9CF8-412C30B55525}" dt="2024-04-04T13:17:54.849" v="378" actId="1076"/>
          <ac:spMkLst>
            <pc:docMk/>
            <pc:sldMk cId="1520365755" sldId="400"/>
            <ac:spMk id="2" creationId="{46F23666-1552-4019-A639-A92A29BFB2F4}"/>
          </ac:spMkLst>
        </pc:spChg>
        <pc:spChg chg="del">
          <ac:chgData name="F. B." userId="0ca8b818f6caa0e9" providerId="LiveId" clId="{83097B0B-B718-4F52-9CF8-412C30B55525}" dt="2024-04-04T13:16:07.747" v="333" actId="478"/>
          <ac:spMkLst>
            <pc:docMk/>
            <pc:sldMk cId="1520365755" sldId="400"/>
            <ac:spMk id="6" creationId="{C9F8F68F-3E92-4732-9BF3-4AA714FBA63A}"/>
          </ac:spMkLst>
        </pc:spChg>
        <pc:spChg chg="del mod">
          <ac:chgData name="F. B." userId="0ca8b818f6caa0e9" providerId="LiveId" clId="{83097B0B-B718-4F52-9CF8-412C30B55525}" dt="2024-04-04T13:16:10.115" v="335" actId="478"/>
          <ac:spMkLst>
            <pc:docMk/>
            <pc:sldMk cId="1520365755" sldId="400"/>
            <ac:spMk id="11" creationId="{68AF3D48-FF25-4EED-B0DC-038B98B2F25C}"/>
          </ac:spMkLst>
        </pc:spChg>
        <pc:spChg chg="mod">
          <ac:chgData name="F. B." userId="0ca8b818f6caa0e9" providerId="LiveId" clId="{83097B0B-B718-4F52-9CF8-412C30B55525}" dt="2024-04-04T13:17:10.978" v="366" actId="1076"/>
          <ac:spMkLst>
            <pc:docMk/>
            <pc:sldMk cId="1520365755" sldId="400"/>
            <ac:spMk id="18" creationId="{34E9A783-AFE4-4D1D-8143-9E0E3F41BC33}"/>
          </ac:spMkLst>
        </pc:spChg>
        <pc:spChg chg="add mod">
          <ac:chgData name="F. B." userId="0ca8b818f6caa0e9" providerId="LiveId" clId="{83097B0B-B718-4F52-9CF8-412C30B55525}" dt="2024-04-04T13:21:04.697" v="397" actId="14100"/>
          <ac:spMkLst>
            <pc:docMk/>
            <pc:sldMk cId="1520365755" sldId="400"/>
            <ac:spMk id="19" creationId="{387D5B2D-346D-41F6-9657-196FE7D79FDE}"/>
          </ac:spMkLst>
        </pc:spChg>
        <pc:spChg chg="mod">
          <ac:chgData name="F. B." userId="0ca8b818f6caa0e9" providerId="LiveId" clId="{83097B0B-B718-4F52-9CF8-412C30B55525}" dt="2024-04-04T13:17:10.978" v="366" actId="1076"/>
          <ac:spMkLst>
            <pc:docMk/>
            <pc:sldMk cId="1520365755" sldId="400"/>
            <ac:spMk id="21" creationId="{A18FDFC7-88E2-476E-A98F-78F0EB95AF84}"/>
          </ac:spMkLst>
        </pc:spChg>
        <pc:spChg chg="mod">
          <ac:chgData name="F. B." userId="0ca8b818f6caa0e9" providerId="LiveId" clId="{83097B0B-B718-4F52-9CF8-412C30B55525}" dt="2024-04-04T13:17:10.978" v="366" actId="1076"/>
          <ac:spMkLst>
            <pc:docMk/>
            <pc:sldMk cId="1520365755" sldId="400"/>
            <ac:spMk id="22" creationId="{F3C7B117-E791-4BEE-AEF2-996D7DE09836}"/>
          </ac:spMkLst>
        </pc:spChg>
        <pc:spChg chg="mod">
          <ac:chgData name="F. B." userId="0ca8b818f6caa0e9" providerId="LiveId" clId="{83097B0B-B718-4F52-9CF8-412C30B55525}" dt="2024-04-04T13:17:10.978" v="366" actId="1076"/>
          <ac:spMkLst>
            <pc:docMk/>
            <pc:sldMk cId="1520365755" sldId="400"/>
            <ac:spMk id="23" creationId="{43A3B6C8-CE12-4FAD-9977-B4FBF6FF89A9}"/>
          </ac:spMkLst>
        </pc:spChg>
        <pc:spChg chg="mod">
          <ac:chgData name="F. B." userId="0ca8b818f6caa0e9" providerId="LiveId" clId="{83097B0B-B718-4F52-9CF8-412C30B55525}" dt="2024-04-04T13:17:10.978" v="366" actId="1076"/>
          <ac:spMkLst>
            <pc:docMk/>
            <pc:sldMk cId="1520365755" sldId="400"/>
            <ac:spMk id="24" creationId="{7A535DF3-4607-4FFC-9843-2920CFAA048C}"/>
          </ac:spMkLst>
        </pc:spChg>
        <pc:spChg chg="add del mod">
          <ac:chgData name="F. B." userId="0ca8b818f6caa0e9" providerId="LiveId" clId="{83097B0B-B718-4F52-9CF8-412C30B55525}" dt="2024-04-04T13:23:13.358" v="401"/>
          <ac:spMkLst>
            <pc:docMk/>
            <pc:sldMk cId="1520365755" sldId="400"/>
            <ac:spMk id="25" creationId="{7F18F6A4-8698-4AA6-950D-8C888ED14A5B}"/>
          </ac:spMkLst>
        </pc:spChg>
        <pc:spChg chg="add mod">
          <ac:chgData name="F. B." userId="0ca8b818f6caa0e9" providerId="LiveId" clId="{83097B0B-B718-4F52-9CF8-412C30B55525}" dt="2024-04-04T13:24:01.481" v="439" actId="1076"/>
          <ac:spMkLst>
            <pc:docMk/>
            <pc:sldMk cId="1520365755" sldId="400"/>
            <ac:spMk id="27" creationId="{8560F52A-7528-44E0-9BB6-251542B3755A}"/>
          </ac:spMkLst>
        </pc:spChg>
        <pc:spChg chg="add del mod">
          <ac:chgData name="F. B." userId="0ca8b818f6caa0e9" providerId="LiveId" clId="{83097B0B-B718-4F52-9CF8-412C30B55525}" dt="2024-04-04T13:23:23.044" v="407"/>
          <ac:spMkLst>
            <pc:docMk/>
            <pc:sldMk cId="1520365755" sldId="400"/>
            <ac:spMk id="29" creationId="{A7AE2E82-DAF3-4756-9240-C9801F88F612}"/>
          </ac:spMkLst>
        </pc:spChg>
        <pc:spChg chg="add mod">
          <ac:chgData name="F. B." userId="0ca8b818f6caa0e9" providerId="LiveId" clId="{83097B0B-B718-4F52-9CF8-412C30B55525}" dt="2024-04-04T13:23:57.729" v="438" actId="14100"/>
          <ac:spMkLst>
            <pc:docMk/>
            <pc:sldMk cId="1520365755" sldId="400"/>
            <ac:spMk id="30" creationId="{080DF62B-E2A4-49E2-8E13-B70DF7CC7710}"/>
          </ac:spMkLst>
        </pc:spChg>
        <pc:spChg chg="add mod">
          <ac:chgData name="F. B." userId="0ca8b818f6caa0e9" providerId="LiveId" clId="{83097B0B-B718-4F52-9CF8-412C30B55525}" dt="2024-04-04T13:47:30.243" v="598" actId="6549"/>
          <ac:spMkLst>
            <pc:docMk/>
            <pc:sldMk cId="1520365755" sldId="400"/>
            <ac:spMk id="33" creationId="{3E0844C8-2F45-4BEC-A34E-462D96014EA3}"/>
          </ac:spMkLst>
        </pc:spChg>
        <pc:spChg chg="add mod">
          <ac:chgData name="F. B." userId="0ca8b818f6caa0e9" providerId="LiveId" clId="{83097B0B-B718-4F52-9CF8-412C30B55525}" dt="2024-04-04T13:31:36.625" v="441" actId="1076"/>
          <ac:spMkLst>
            <pc:docMk/>
            <pc:sldMk cId="1520365755" sldId="400"/>
            <ac:spMk id="34" creationId="{D9C4AC55-0D22-46FA-AC46-95B2AFD35416}"/>
          </ac:spMkLst>
        </pc:spChg>
        <pc:spChg chg="add mod">
          <ac:chgData name="F. B." userId="0ca8b818f6caa0e9" providerId="LiveId" clId="{83097B0B-B718-4F52-9CF8-412C30B55525}" dt="2024-04-04T13:31:36.625" v="441" actId="1076"/>
          <ac:spMkLst>
            <pc:docMk/>
            <pc:sldMk cId="1520365755" sldId="400"/>
            <ac:spMk id="35" creationId="{714CFAA4-F310-484E-8D44-4E06BF674F2F}"/>
          </ac:spMkLst>
        </pc:spChg>
        <pc:spChg chg="add mod">
          <ac:chgData name="F. B." userId="0ca8b818f6caa0e9" providerId="LiveId" clId="{83097B0B-B718-4F52-9CF8-412C30B55525}" dt="2024-04-04T13:31:40.993" v="443" actId="1076"/>
          <ac:spMkLst>
            <pc:docMk/>
            <pc:sldMk cId="1520365755" sldId="400"/>
            <ac:spMk id="36" creationId="{8169CAD5-C0DB-402B-AB19-527EB5D7C764}"/>
          </ac:spMkLst>
        </pc:spChg>
        <pc:spChg chg="add mod">
          <ac:chgData name="F. B." userId="0ca8b818f6caa0e9" providerId="LiveId" clId="{83097B0B-B718-4F52-9CF8-412C30B55525}" dt="2024-04-04T13:31:40.993" v="443" actId="1076"/>
          <ac:spMkLst>
            <pc:docMk/>
            <pc:sldMk cId="1520365755" sldId="400"/>
            <ac:spMk id="37" creationId="{19548312-FD66-477A-8180-61BC526D1DFF}"/>
          </ac:spMkLst>
        </pc:spChg>
        <pc:spChg chg="add mod">
          <ac:chgData name="F. B." userId="0ca8b818f6caa0e9" providerId="LiveId" clId="{83097B0B-B718-4F52-9CF8-412C30B55525}" dt="2024-04-04T13:31:40.993" v="443" actId="1076"/>
          <ac:spMkLst>
            <pc:docMk/>
            <pc:sldMk cId="1520365755" sldId="400"/>
            <ac:spMk id="38" creationId="{8A3F77C5-83BE-4AC2-81E8-345B795422B9}"/>
          </ac:spMkLst>
        </pc:spChg>
        <pc:spChg chg="add del mod">
          <ac:chgData name="F. B." userId="0ca8b818f6caa0e9" providerId="LiveId" clId="{83097B0B-B718-4F52-9CF8-412C30B55525}" dt="2024-04-04T13:41:31.522" v="549" actId="478"/>
          <ac:spMkLst>
            <pc:docMk/>
            <pc:sldMk cId="1520365755" sldId="400"/>
            <ac:spMk id="42" creationId="{98CBE704-7DA7-4DA8-8D5F-0BCECB368C09}"/>
          </ac:spMkLst>
        </pc:spChg>
        <pc:spChg chg="add del mod">
          <ac:chgData name="F. B." userId="0ca8b818f6caa0e9" providerId="LiveId" clId="{83097B0B-B718-4F52-9CF8-412C30B55525}" dt="2024-04-04T13:41:32.731" v="550" actId="478"/>
          <ac:spMkLst>
            <pc:docMk/>
            <pc:sldMk cId="1520365755" sldId="400"/>
            <ac:spMk id="43" creationId="{9D9766A0-483B-4247-8977-1FB88AF60F93}"/>
          </ac:spMkLst>
        </pc:spChg>
        <pc:spChg chg="add del mod">
          <ac:chgData name="F. B." userId="0ca8b818f6caa0e9" providerId="LiveId" clId="{83097B0B-B718-4F52-9CF8-412C30B55525}" dt="2024-04-04T13:41:33.507" v="551" actId="478"/>
          <ac:spMkLst>
            <pc:docMk/>
            <pc:sldMk cId="1520365755" sldId="400"/>
            <ac:spMk id="44" creationId="{889B8A1A-9585-4DD4-86FC-945E775ACF2C}"/>
          </ac:spMkLst>
        </pc:spChg>
        <pc:spChg chg="add del mod">
          <ac:chgData name="F. B." userId="0ca8b818f6caa0e9" providerId="LiveId" clId="{83097B0B-B718-4F52-9CF8-412C30B55525}" dt="2024-04-04T13:41:34.266" v="552" actId="478"/>
          <ac:spMkLst>
            <pc:docMk/>
            <pc:sldMk cId="1520365755" sldId="400"/>
            <ac:spMk id="45" creationId="{9894F798-E9C9-4E07-B7C9-FA1F5882B4AD}"/>
          </ac:spMkLst>
        </pc:spChg>
        <pc:spChg chg="add del mod">
          <ac:chgData name="F. B." userId="0ca8b818f6caa0e9" providerId="LiveId" clId="{83097B0B-B718-4F52-9CF8-412C30B55525}" dt="2024-04-04T13:41:35.042" v="553" actId="478"/>
          <ac:spMkLst>
            <pc:docMk/>
            <pc:sldMk cId="1520365755" sldId="400"/>
            <ac:spMk id="46" creationId="{94C78594-3320-4661-9FBC-EA73BB5CFD1C}"/>
          </ac:spMkLst>
        </pc:spChg>
        <pc:spChg chg="add del mod">
          <ac:chgData name="F. B." userId="0ca8b818f6caa0e9" providerId="LiveId" clId="{83097B0B-B718-4F52-9CF8-412C30B55525}" dt="2024-04-04T13:41:35.834" v="554" actId="478"/>
          <ac:spMkLst>
            <pc:docMk/>
            <pc:sldMk cId="1520365755" sldId="400"/>
            <ac:spMk id="47" creationId="{587DE23A-10F6-47AC-9C57-AF0B39C56C23}"/>
          </ac:spMkLst>
        </pc:spChg>
        <pc:spChg chg="add del mod">
          <ac:chgData name="F. B." userId="0ca8b818f6caa0e9" providerId="LiveId" clId="{83097B0B-B718-4F52-9CF8-412C30B55525}" dt="2024-04-04T13:41:44.436" v="558" actId="478"/>
          <ac:spMkLst>
            <pc:docMk/>
            <pc:sldMk cId="1520365755" sldId="400"/>
            <ac:spMk id="48" creationId="{BD348F30-0FAC-4122-9EEA-F2D7DBAAFA8D}"/>
          </ac:spMkLst>
        </pc:spChg>
        <pc:spChg chg="add del mod">
          <ac:chgData name="F. B." userId="0ca8b818f6caa0e9" providerId="LiveId" clId="{83097B0B-B718-4F52-9CF8-412C30B55525}" dt="2024-04-04T13:41:45.003" v="559" actId="478"/>
          <ac:spMkLst>
            <pc:docMk/>
            <pc:sldMk cId="1520365755" sldId="400"/>
            <ac:spMk id="49" creationId="{5BA8CAFB-925C-4EE0-9700-9DD9A313B0A3}"/>
          </ac:spMkLst>
        </pc:spChg>
        <pc:spChg chg="add del mod">
          <ac:chgData name="F. B." userId="0ca8b818f6caa0e9" providerId="LiveId" clId="{83097B0B-B718-4F52-9CF8-412C30B55525}" dt="2024-04-04T13:41:45.562" v="560" actId="478"/>
          <ac:spMkLst>
            <pc:docMk/>
            <pc:sldMk cId="1520365755" sldId="400"/>
            <ac:spMk id="51" creationId="{1D6BDDF3-D345-4C32-AAB4-ED6A9BF76EAC}"/>
          </ac:spMkLst>
        </pc:spChg>
        <pc:spChg chg="add del mod">
          <ac:chgData name="F. B." userId="0ca8b818f6caa0e9" providerId="LiveId" clId="{83097B0B-B718-4F52-9CF8-412C30B55525}" dt="2024-04-04T13:41:46.114" v="561" actId="478"/>
          <ac:spMkLst>
            <pc:docMk/>
            <pc:sldMk cId="1520365755" sldId="400"/>
            <ac:spMk id="52" creationId="{A235A26E-8C96-4701-AB12-967BC004865A}"/>
          </ac:spMkLst>
        </pc:spChg>
        <pc:spChg chg="add del mod">
          <ac:chgData name="F. B." userId="0ca8b818f6caa0e9" providerId="LiveId" clId="{83097B0B-B718-4F52-9CF8-412C30B55525}" dt="2024-04-04T13:41:46.731" v="562" actId="478"/>
          <ac:spMkLst>
            <pc:docMk/>
            <pc:sldMk cId="1520365755" sldId="400"/>
            <ac:spMk id="53" creationId="{2A061F34-CF91-493C-952B-14FCF43CDD32}"/>
          </ac:spMkLst>
        </pc:spChg>
        <pc:spChg chg="add del mod">
          <ac:chgData name="F. B." userId="0ca8b818f6caa0e9" providerId="LiveId" clId="{83097B0B-B718-4F52-9CF8-412C30B55525}" dt="2024-04-04T13:41:47.283" v="563" actId="478"/>
          <ac:spMkLst>
            <pc:docMk/>
            <pc:sldMk cId="1520365755" sldId="400"/>
            <ac:spMk id="54" creationId="{FA394853-2D7D-4571-BD89-52E37F73FA65}"/>
          </ac:spMkLst>
        </pc:spChg>
        <pc:spChg chg="add del mod">
          <ac:chgData name="F. B." userId="0ca8b818f6caa0e9" providerId="LiveId" clId="{83097B0B-B718-4F52-9CF8-412C30B55525}" dt="2024-04-04T13:41:42.696" v="556" actId="478"/>
          <ac:spMkLst>
            <pc:docMk/>
            <pc:sldMk cId="1520365755" sldId="400"/>
            <ac:spMk id="55" creationId="{ADDCD401-A104-4623-8E1C-D37B66AD5988}"/>
          </ac:spMkLst>
        </pc:spChg>
        <pc:spChg chg="add del mod">
          <ac:chgData name="F. B." userId="0ca8b818f6caa0e9" providerId="LiveId" clId="{83097B0B-B718-4F52-9CF8-412C30B55525}" dt="2024-04-04T13:41:42.696" v="556" actId="478"/>
          <ac:spMkLst>
            <pc:docMk/>
            <pc:sldMk cId="1520365755" sldId="400"/>
            <ac:spMk id="56" creationId="{12213DBC-D5D0-48C3-BEA0-F26A3CD451A2}"/>
          </ac:spMkLst>
        </pc:spChg>
        <pc:spChg chg="add del mod">
          <ac:chgData name="F. B." userId="0ca8b818f6caa0e9" providerId="LiveId" clId="{83097B0B-B718-4F52-9CF8-412C30B55525}" dt="2024-04-04T13:41:42.696" v="556" actId="478"/>
          <ac:spMkLst>
            <pc:docMk/>
            <pc:sldMk cId="1520365755" sldId="400"/>
            <ac:spMk id="57" creationId="{1A1F1D90-538D-4EF1-A551-97F672A88B1F}"/>
          </ac:spMkLst>
        </pc:spChg>
        <pc:spChg chg="add del mod">
          <ac:chgData name="F. B." userId="0ca8b818f6caa0e9" providerId="LiveId" clId="{83097B0B-B718-4F52-9CF8-412C30B55525}" dt="2024-04-04T13:41:42.696" v="556" actId="478"/>
          <ac:spMkLst>
            <pc:docMk/>
            <pc:sldMk cId="1520365755" sldId="400"/>
            <ac:spMk id="58" creationId="{8107ACC6-FFB1-4ED1-AB30-D2E7E57797A4}"/>
          </ac:spMkLst>
        </pc:spChg>
        <pc:spChg chg="add del mod">
          <ac:chgData name="F. B." userId="0ca8b818f6caa0e9" providerId="LiveId" clId="{83097B0B-B718-4F52-9CF8-412C30B55525}" dt="2024-04-04T13:41:42.696" v="556" actId="478"/>
          <ac:spMkLst>
            <pc:docMk/>
            <pc:sldMk cId="1520365755" sldId="400"/>
            <ac:spMk id="59" creationId="{FCEFB51B-B23D-4EA8-8E79-D220EA3EF8DF}"/>
          </ac:spMkLst>
        </pc:spChg>
        <pc:spChg chg="add del mod">
          <ac:chgData name="F. B." userId="0ca8b818f6caa0e9" providerId="LiveId" clId="{83097B0B-B718-4F52-9CF8-412C30B55525}" dt="2024-04-04T13:41:42.696" v="556" actId="478"/>
          <ac:spMkLst>
            <pc:docMk/>
            <pc:sldMk cId="1520365755" sldId="400"/>
            <ac:spMk id="60" creationId="{6503B105-713E-43CC-90A5-13189088E00B}"/>
          </ac:spMkLst>
        </pc:spChg>
        <pc:spChg chg="mod">
          <ac:chgData name="F. B." userId="0ca8b818f6caa0e9" providerId="LiveId" clId="{83097B0B-B718-4F52-9CF8-412C30B55525}" dt="2024-04-04T13:17:01.780" v="365" actId="1076"/>
          <ac:spMkLst>
            <pc:docMk/>
            <pc:sldMk cId="1520365755" sldId="400"/>
            <ac:spMk id="1539" creationId="{00000000-0000-0000-0000-000000000000}"/>
          </ac:spMkLst>
        </pc:spChg>
        <pc:picChg chg="del">
          <ac:chgData name="F. B." userId="0ca8b818f6caa0e9" providerId="LiveId" clId="{83097B0B-B718-4F52-9CF8-412C30B55525}" dt="2024-04-04T13:16:06.404" v="331" actId="478"/>
          <ac:picMkLst>
            <pc:docMk/>
            <pc:sldMk cId="1520365755" sldId="400"/>
            <ac:picMk id="3" creationId="{41BC4E79-1748-44E4-9740-B5E176977D8F}"/>
          </ac:picMkLst>
        </pc:picChg>
        <pc:picChg chg="del">
          <ac:chgData name="F. B." userId="0ca8b818f6caa0e9" providerId="LiveId" clId="{83097B0B-B718-4F52-9CF8-412C30B55525}" dt="2024-04-04T13:16:06.844" v="332" actId="478"/>
          <ac:picMkLst>
            <pc:docMk/>
            <pc:sldMk cId="1520365755" sldId="400"/>
            <ac:picMk id="5" creationId="{F720C3C7-EDCB-4498-8D41-A8020D1C82B5}"/>
          </ac:picMkLst>
        </pc:picChg>
        <pc:picChg chg="add del mod">
          <ac:chgData name="F. B." userId="0ca8b818f6caa0e9" providerId="LiveId" clId="{83097B0B-B718-4F52-9CF8-412C30B55525}" dt="2024-04-04T13:34:32.130" v="445" actId="478"/>
          <ac:picMkLst>
            <pc:docMk/>
            <pc:sldMk cId="1520365755" sldId="400"/>
            <ac:picMk id="7" creationId="{BBF7FCB8-0997-47BD-AEE6-DC3A722B4307}"/>
          </ac:picMkLst>
        </pc:picChg>
        <pc:picChg chg="add del mod">
          <ac:chgData name="F. B." userId="0ca8b818f6caa0e9" providerId="LiveId" clId="{83097B0B-B718-4F52-9CF8-412C30B55525}" dt="2024-04-04T13:35:00.250" v="447" actId="478"/>
          <ac:picMkLst>
            <pc:docMk/>
            <pc:sldMk cId="1520365755" sldId="400"/>
            <ac:picMk id="9" creationId="{39F6B45B-B213-45C7-84CF-D5F689A68FB4}"/>
          </ac:picMkLst>
        </pc:picChg>
        <pc:picChg chg="add mod">
          <ac:chgData name="F. B." userId="0ca8b818f6caa0e9" providerId="LiveId" clId="{83097B0B-B718-4F52-9CF8-412C30B55525}" dt="2024-04-04T13:35:12.897" v="452" actId="1076"/>
          <ac:picMkLst>
            <pc:docMk/>
            <pc:sldMk cId="1520365755" sldId="400"/>
            <ac:picMk id="12" creationId="{99743DC1-62D9-42B9-97EF-23D5A0BFEB0D}"/>
          </ac:picMkLst>
        </pc:picChg>
        <pc:picChg chg="add del mod">
          <ac:chgData name="F. B." userId="0ca8b818f6caa0e9" providerId="LiveId" clId="{83097B0B-B718-4F52-9CF8-412C30B55525}" dt="2024-04-04T13:36:39.338" v="459" actId="478"/>
          <ac:picMkLst>
            <pc:docMk/>
            <pc:sldMk cId="1520365755" sldId="400"/>
            <ac:picMk id="14" creationId="{3CA423A4-6427-45B3-A5EE-3DCCC495C792}"/>
          </ac:picMkLst>
        </pc:picChg>
        <pc:picChg chg="add del mod">
          <ac:chgData name="F. B." userId="0ca8b818f6caa0e9" providerId="LiveId" clId="{83097B0B-B718-4F52-9CF8-412C30B55525}" dt="2024-04-04T13:48:52.014" v="615" actId="478"/>
          <ac:picMkLst>
            <pc:docMk/>
            <pc:sldMk cId="1520365755" sldId="400"/>
            <ac:picMk id="16" creationId="{E1593989-BEAE-4419-8A61-534D6A781884}"/>
          </ac:picMkLst>
        </pc:picChg>
        <pc:picChg chg="del">
          <ac:chgData name="F. B." userId="0ca8b818f6caa0e9" providerId="LiveId" clId="{83097B0B-B718-4F52-9CF8-412C30B55525}" dt="2024-04-04T13:16:12.107" v="337" actId="478"/>
          <ac:picMkLst>
            <pc:docMk/>
            <pc:sldMk cId="1520365755" sldId="400"/>
            <ac:picMk id="20" creationId="{2C9A25F6-EC8B-4ED1-8032-DDD115887366}"/>
          </ac:picMkLst>
        </pc:picChg>
        <pc:picChg chg="del">
          <ac:chgData name="F. B." userId="0ca8b818f6caa0e9" providerId="LiveId" clId="{83097B0B-B718-4F52-9CF8-412C30B55525}" dt="2024-04-04T13:16:11.413" v="336" actId="478"/>
          <ac:picMkLst>
            <pc:docMk/>
            <pc:sldMk cId="1520365755" sldId="400"/>
            <ac:picMk id="26" creationId="{00354194-E6E7-4308-B577-867D79A35C4E}"/>
          </ac:picMkLst>
        </pc:picChg>
        <pc:picChg chg="mod">
          <ac:chgData name="F. B." userId="0ca8b818f6caa0e9" providerId="LiveId" clId="{83097B0B-B718-4F52-9CF8-412C30B55525}" dt="2024-04-04T13:16:57.705" v="363" actId="1076"/>
          <ac:picMkLst>
            <pc:docMk/>
            <pc:sldMk cId="1520365755" sldId="400"/>
            <ac:picMk id="28" creationId="{92DFE626-7B4B-49DA-ACF5-92F03A957144}"/>
          </ac:picMkLst>
        </pc:picChg>
        <pc:picChg chg="mod">
          <ac:chgData name="F. B." userId="0ca8b818f6caa0e9" providerId="LiveId" clId="{83097B0B-B718-4F52-9CF8-412C30B55525}" dt="2024-04-04T13:16:53.289" v="361" actId="1076"/>
          <ac:picMkLst>
            <pc:docMk/>
            <pc:sldMk cId="1520365755" sldId="400"/>
            <ac:picMk id="31" creationId="{E0B21E43-653A-41B7-9770-347D75889196}"/>
          </ac:picMkLst>
        </pc:picChg>
        <pc:picChg chg="mod">
          <ac:chgData name="F. B." userId="0ca8b818f6caa0e9" providerId="LiveId" clId="{83097B0B-B718-4F52-9CF8-412C30B55525}" dt="2024-04-04T13:18:31.105" v="390" actId="1076"/>
          <ac:picMkLst>
            <pc:docMk/>
            <pc:sldMk cId="1520365755" sldId="400"/>
            <ac:picMk id="32" creationId="{016E2B46-0369-4F17-B83D-4E516F1DAE39}"/>
          </ac:picMkLst>
        </pc:picChg>
        <pc:picChg chg="add mod">
          <ac:chgData name="F. B." userId="0ca8b818f6caa0e9" providerId="LiveId" clId="{83097B0B-B718-4F52-9CF8-412C30B55525}" dt="2024-04-04T13:35:16.552" v="454" actId="1076"/>
          <ac:picMkLst>
            <pc:docMk/>
            <pc:sldMk cId="1520365755" sldId="400"/>
            <ac:picMk id="39" creationId="{8191BAE1-3DE2-4630-8566-04DD37061C99}"/>
          </ac:picMkLst>
        </pc:picChg>
        <pc:picChg chg="add mod">
          <ac:chgData name="F. B." userId="0ca8b818f6caa0e9" providerId="LiveId" clId="{83097B0B-B718-4F52-9CF8-412C30B55525}" dt="2024-04-04T13:35:23.313" v="456" actId="1076"/>
          <ac:picMkLst>
            <pc:docMk/>
            <pc:sldMk cId="1520365755" sldId="400"/>
            <ac:picMk id="40" creationId="{23EED5C5-DC72-4685-9B63-337EA809311B}"/>
          </ac:picMkLst>
        </pc:picChg>
        <pc:picChg chg="add mod ord">
          <ac:chgData name="F. B." userId="0ca8b818f6caa0e9" providerId="LiveId" clId="{83097B0B-B718-4F52-9CF8-412C30B55525}" dt="2024-04-04T13:49:35.030" v="622" actId="167"/>
          <ac:picMkLst>
            <pc:docMk/>
            <pc:sldMk cId="1520365755" sldId="400"/>
            <ac:picMk id="62" creationId="{7637D390-E3B7-482D-9C23-CCD373FDC65D}"/>
          </ac:picMkLst>
        </pc:picChg>
        <pc:picChg chg="add mod ord">
          <ac:chgData name="F. B." userId="0ca8b818f6caa0e9" providerId="LiveId" clId="{83097B0B-B718-4F52-9CF8-412C30B55525}" dt="2024-04-04T13:49:25.377" v="620" actId="1076"/>
          <ac:picMkLst>
            <pc:docMk/>
            <pc:sldMk cId="1520365755" sldId="400"/>
            <ac:picMk id="1472" creationId="{7CB61B0E-9819-43C1-90C4-E665FCCD6EBE}"/>
          </ac:picMkLst>
        </pc:picChg>
        <pc:cxnChg chg="add del mod">
          <ac:chgData name="F. B." userId="0ca8b818f6caa0e9" providerId="LiveId" clId="{83097B0B-B718-4F52-9CF8-412C30B55525}" dt="2024-04-04T13:41:36.738" v="555" actId="478"/>
          <ac:cxnSpMkLst>
            <pc:docMk/>
            <pc:sldMk cId="1520365755" sldId="400"/>
            <ac:cxnSpMk id="50" creationId="{7F55C237-0005-457B-92C7-E07DCA052A9D}"/>
          </ac:cxnSpMkLst>
        </pc:cxnChg>
        <pc:cxnChg chg="add del mod">
          <ac:chgData name="F. B." userId="0ca8b818f6caa0e9" providerId="LiveId" clId="{83097B0B-B718-4F52-9CF8-412C30B55525}" dt="2024-04-04T13:41:43.962" v="557" actId="478"/>
          <ac:cxnSpMkLst>
            <pc:docMk/>
            <pc:sldMk cId="1520365755" sldId="400"/>
            <ac:cxnSpMk id="61" creationId="{66573A66-2D31-46FF-A883-9C813564C21C}"/>
          </ac:cxnSpMkLst>
        </pc:cxnChg>
      </pc:sldChg>
      <pc:sldChg chg="addSp delSp modSp add mod ord addAnim delAnim modAnim">
        <pc:chgData name="F. B." userId="0ca8b818f6caa0e9" providerId="LiveId" clId="{83097B0B-B718-4F52-9CF8-412C30B55525}" dt="2024-04-04T14:16:00.056" v="726"/>
        <pc:sldMkLst>
          <pc:docMk/>
          <pc:sldMk cId="895939382" sldId="401"/>
        </pc:sldMkLst>
        <pc:spChg chg="add mod">
          <ac:chgData name="F. B." userId="0ca8b818f6caa0e9" providerId="LiveId" clId="{83097B0B-B718-4F52-9CF8-412C30B55525}" dt="2024-04-04T14:15:47.696" v="722" actId="1076"/>
          <ac:spMkLst>
            <pc:docMk/>
            <pc:sldMk cId="895939382" sldId="401"/>
            <ac:spMk id="9" creationId="{59F935C5-3283-47CE-AFD8-3FE8D524FE61}"/>
          </ac:spMkLst>
        </pc:spChg>
        <pc:spChg chg="del">
          <ac:chgData name="F. B." userId="0ca8b818f6caa0e9" providerId="LiveId" clId="{83097B0B-B718-4F52-9CF8-412C30B55525}" dt="2024-04-04T13:56:59.327" v="667" actId="478"/>
          <ac:spMkLst>
            <pc:docMk/>
            <pc:sldMk cId="895939382" sldId="401"/>
            <ac:spMk id="14" creationId="{E26AAB49-4440-40B4-A5DC-C32247FCCB87}"/>
          </ac:spMkLst>
        </pc:spChg>
        <pc:spChg chg="add mod">
          <ac:chgData name="F. B." userId="0ca8b818f6caa0e9" providerId="LiveId" clId="{83097B0B-B718-4F52-9CF8-412C30B55525}" dt="2024-04-04T14:15:47.696" v="722" actId="1076"/>
          <ac:spMkLst>
            <pc:docMk/>
            <pc:sldMk cId="895939382" sldId="401"/>
            <ac:spMk id="15" creationId="{9A0C373F-CF61-4BBD-A8D7-BA5AB4CA19BC}"/>
          </ac:spMkLst>
        </pc:spChg>
        <pc:spChg chg="mod">
          <ac:chgData name="F. B." userId="0ca8b818f6caa0e9" providerId="LiveId" clId="{83097B0B-B718-4F52-9CF8-412C30B55525}" dt="2024-04-04T13:56:50.506" v="648" actId="20577"/>
          <ac:spMkLst>
            <pc:docMk/>
            <pc:sldMk cId="895939382" sldId="401"/>
            <ac:spMk id="1535" creationId="{00000000-0000-0000-0000-000000000000}"/>
          </ac:spMkLst>
        </pc:spChg>
        <pc:spChg chg="mod">
          <ac:chgData name="F. B." userId="0ca8b818f6caa0e9" providerId="LiveId" clId="{83097B0B-B718-4F52-9CF8-412C30B55525}" dt="2024-04-04T13:56:55.713" v="665" actId="20577"/>
          <ac:spMkLst>
            <pc:docMk/>
            <pc:sldMk cId="895939382" sldId="401"/>
            <ac:spMk id="1539" creationId="{00000000-0000-0000-0000-000000000000}"/>
          </ac:spMkLst>
        </pc:spChg>
        <pc:picChg chg="del">
          <ac:chgData name="F. B." userId="0ca8b818f6caa0e9" providerId="LiveId" clId="{83097B0B-B718-4F52-9CF8-412C30B55525}" dt="2024-04-04T13:56:57.130" v="666" actId="478"/>
          <ac:picMkLst>
            <pc:docMk/>
            <pc:sldMk cId="895939382" sldId="401"/>
            <ac:picMk id="3" creationId="{06538F44-E80F-71EA-4032-EA8739FD1C49}"/>
          </ac:picMkLst>
        </pc:picChg>
        <pc:picChg chg="add mod">
          <ac:chgData name="F. B." userId="0ca8b818f6caa0e9" providerId="LiveId" clId="{83097B0B-B718-4F52-9CF8-412C30B55525}" dt="2024-04-04T14:15:47.696" v="722" actId="1076"/>
          <ac:picMkLst>
            <pc:docMk/>
            <pc:sldMk cId="895939382" sldId="401"/>
            <ac:picMk id="4" creationId="{A5627D9C-74FB-4A75-A3A4-678B4DF997E0}"/>
          </ac:picMkLst>
        </pc:picChg>
        <pc:picChg chg="add mod">
          <ac:chgData name="F. B." userId="0ca8b818f6caa0e9" providerId="LiveId" clId="{83097B0B-B718-4F52-9CF8-412C30B55525}" dt="2024-04-04T14:15:47.696" v="722" actId="1076"/>
          <ac:picMkLst>
            <pc:docMk/>
            <pc:sldMk cId="895939382" sldId="401"/>
            <ac:picMk id="6" creationId="{9F88F2AD-EDEA-4777-8096-E932BA2E1BC5}"/>
          </ac:picMkLst>
        </pc:picChg>
        <pc:picChg chg="add mod">
          <ac:chgData name="F. B." userId="0ca8b818f6caa0e9" providerId="LiveId" clId="{83097B0B-B718-4F52-9CF8-412C30B55525}" dt="2024-04-04T14:15:47.696" v="722" actId="1076"/>
          <ac:picMkLst>
            <pc:docMk/>
            <pc:sldMk cId="895939382" sldId="401"/>
            <ac:picMk id="7" creationId="{0C860355-895D-43F7-8664-4113BC583851}"/>
          </ac:picMkLst>
        </pc:picChg>
        <pc:picChg chg="add del">
          <ac:chgData name="F. B." userId="0ca8b818f6caa0e9" providerId="LiveId" clId="{83097B0B-B718-4F52-9CF8-412C30B55525}" dt="2024-04-04T13:57:01.930" v="670" actId="478"/>
          <ac:picMkLst>
            <pc:docMk/>
            <pc:sldMk cId="895939382" sldId="401"/>
            <ac:picMk id="8" creationId="{13F3FB59-138D-4A10-B48A-C1FDB77BE723}"/>
          </ac:picMkLst>
        </pc:picChg>
        <pc:picChg chg="add mod">
          <ac:chgData name="F. B." userId="0ca8b818f6caa0e9" providerId="LiveId" clId="{83097B0B-B718-4F52-9CF8-412C30B55525}" dt="2024-04-04T14:15:47.696" v="722" actId="1076"/>
          <ac:picMkLst>
            <pc:docMk/>
            <pc:sldMk cId="895939382" sldId="401"/>
            <ac:picMk id="11" creationId="{4BA023EC-961D-408A-8F10-E10A7F9E6B6B}"/>
          </ac:picMkLst>
        </pc:picChg>
        <pc:picChg chg="add del mod">
          <ac:chgData name="F. B." userId="0ca8b818f6caa0e9" providerId="LiveId" clId="{83097B0B-B718-4F52-9CF8-412C30B55525}" dt="2024-04-04T14:15:20.178" v="721" actId="478"/>
          <ac:picMkLst>
            <pc:docMk/>
            <pc:sldMk cId="895939382" sldId="401"/>
            <ac:picMk id="16" creationId="{EE19F84B-9B80-48B1-BD48-14502243B2CE}"/>
          </ac:picMkLst>
        </pc:picChg>
      </pc:sldChg>
      <pc:sldChg chg="addSp delSp modSp add mod delAnim modAnim">
        <pc:chgData name="F. B." userId="0ca8b818f6caa0e9" providerId="LiveId" clId="{83097B0B-B718-4F52-9CF8-412C30B55525}" dt="2024-04-04T14:31:40.985" v="820" actId="20577"/>
        <pc:sldMkLst>
          <pc:docMk/>
          <pc:sldMk cId="886114471" sldId="402"/>
        </pc:sldMkLst>
        <pc:spChg chg="add mod">
          <ac:chgData name="F. B." userId="0ca8b818f6caa0e9" providerId="LiveId" clId="{83097B0B-B718-4F52-9CF8-412C30B55525}" dt="2024-04-04T14:22:53.673" v="762" actId="1036"/>
          <ac:spMkLst>
            <pc:docMk/>
            <pc:sldMk cId="886114471" sldId="402"/>
            <ac:spMk id="2" creationId="{14D9A8C0-42A6-4D22-83CA-952BF2911512}"/>
          </ac:spMkLst>
        </pc:spChg>
        <pc:spChg chg="add mod">
          <ac:chgData name="F. B." userId="0ca8b818f6caa0e9" providerId="LiveId" clId="{83097B0B-B718-4F52-9CF8-412C30B55525}" dt="2024-04-04T14:23:07.502" v="764" actId="208"/>
          <ac:spMkLst>
            <pc:docMk/>
            <pc:sldMk cId="886114471" sldId="402"/>
            <ac:spMk id="7" creationId="{4F9E80A7-19A4-4BD3-8C61-0165BC1E159A}"/>
          </ac:spMkLst>
        </pc:spChg>
        <pc:spChg chg="add mod">
          <ac:chgData name="F. B." userId="0ca8b818f6caa0e9" providerId="LiveId" clId="{83097B0B-B718-4F52-9CF8-412C30B55525}" dt="2024-04-04T14:25:02.678" v="768" actId="208"/>
          <ac:spMkLst>
            <pc:docMk/>
            <pc:sldMk cId="886114471" sldId="402"/>
            <ac:spMk id="8" creationId="{9D5258EF-3378-4994-8BAE-F5D59CB0369D}"/>
          </ac:spMkLst>
        </pc:spChg>
        <pc:spChg chg="add mod">
          <ac:chgData name="F. B." userId="0ca8b818f6caa0e9" providerId="LiveId" clId="{83097B0B-B718-4F52-9CF8-412C30B55525}" dt="2024-04-04T14:31:40.985" v="820" actId="20577"/>
          <ac:spMkLst>
            <pc:docMk/>
            <pc:sldMk cId="886114471" sldId="402"/>
            <ac:spMk id="10" creationId="{2E04EFA1-5EC0-473E-97AD-A290BB77B68E}"/>
          </ac:spMkLst>
        </pc:spChg>
        <pc:spChg chg="mod">
          <ac:chgData name="F. B." userId="0ca8b818f6caa0e9" providerId="LiveId" clId="{83097B0B-B718-4F52-9CF8-412C30B55525}" dt="2024-04-04T14:16:50.112" v="744" actId="20577"/>
          <ac:spMkLst>
            <pc:docMk/>
            <pc:sldMk cId="886114471" sldId="402"/>
            <ac:spMk id="1539" creationId="{00000000-0000-0000-0000-000000000000}"/>
          </ac:spMkLst>
        </pc:spChg>
        <pc:picChg chg="add mod">
          <ac:chgData name="F. B." userId="0ca8b818f6caa0e9" providerId="LiveId" clId="{83097B0B-B718-4F52-9CF8-412C30B55525}" dt="2024-04-04T14:17:12.807" v="747" actId="1076"/>
          <ac:picMkLst>
            <pc:docMk/>
            <pc:sldMk cId="886114471" sldId="402"/>
            <ac:picMk id="4" creationId="{A339A027-8482-46C5-B4A8-66F8A06EF6A4}"/>
          </ac:picMkLst>
        </pc:picChg>
        <pc:picChg chg="add del mod">
          <ac:chgData name="F. B." userId="0ca8b818f6caa0e9" providerId="LiveId" clId="{83097B0B-B718-4F52-9CF8-412C30B55525}" dt="2024-04-04T14:22:37.626" v="754" actId="478"/>
          <ac:picMkLst>
            <pc:docMk/>
            <pc:sldMk cId="886114471" sldId="402"/>
            <ac:picMk id="6" creationId="{81546920-0630-4FD6-90C7-C38328BBA728}"/>
          </ac:picMkLst>
        </pc:picChg>
      </pc:sldChg>
      <pc:sldChg chg="addSp delSp modSp add mod ord delAnim modAnim">
        <pc:chgData name="F. B." userId="0ca8b818f6caa0e9" providerId="LiveId" clId="{83097B0B-B718-4F52-9CF8-412C30B55525}" dt="2024-04-04T14:49:06.818" v="1204" actId="20577"/>
        <pc:sldMkLst>
          <pc:docMk/>
          <pc:sldMk cId="119926072" sldId="403"/>
        </pc:sldMkLst>
        <pc:spChg chg="add mod">
          <ac:chgData name="F. B." userId="0ca8b818f6caa0e9" providerId="LiveId" clId="{83097B0B-B718-4F52-9CF8-412C30B55525}" dt="2024-04-04T14:47:04.737" v="1015" actId="20577"/>
          <ac:spMkLst>
            <pc:docMk/>
            <pc:sldMk cId="119926072" sldId="403"/>
            <ac:spMk id="7" creationId="{E519ED6E-99F2-4FCA-A3AA-ED7B116D429D}"/>
          </ac:spMkLst>
        </pc:spChg>
        <pc:spChg chg="add mod">
          <ac:chgData name="F. B." userId="0ca8b818f6caa0e9" providerId="LiveId" clId="{83097B0B-B718-4F52-9CF8-412C30B55525}" dt="2024-04-04T14:49:06.818" v="1204" actId="20577"/>
          <ac:spMkLst>
            <pc:docMk/>
            <pc:sldMk cId="119926072" sldId="403"/>
            <ac:spMk id="9" creationId="{AD40101F-5D1F-4FFD-BCB5-0C02F105B934}"/>
          </ac:spMkLst>
        </pc:spChg>
        <pc:spChg chg="mod">
          <ac:chgData name="F. B." userId="0ca8b818f6caa0e9" providerId="LiveId" clId="{83097B0B-B718-4F52-9CF8-412C30B55525}" dt="2024-04-04T14:45:43.457" v="995" actId="20577"/>
          <ac:spMkLst>
            <pc:docMk/>
            <pc:sldMk cId="119926072" sldId="403"/>
            <ac:spMk id="14" creationId="{E26AAB49-4440-40B4-A5DC-C32247FCCB87}"/>
          </ac:spMkLst>
        </pc:spChg>
        <pc:spChg chg="mod">
          <ac:chgData name="F. B." userId="0ca8b818f6caa0e9" providerId="LiveId" clId="{83097B0B-B718-4F52-9CF8-412C30B55525}" dt="2024-04-04T14:42:27.369" v="861" actId="20577"/>
          <ac:spMkLst>
            <pc:docMk/>
            <pc:sldMk cId="119926072" sldId="403"/>
            <ac:spMk id="1535" creationId="{00000000-0000-0000-0000-000000000000}"/>
          </ac:spMkLst>
        </pc:spChg>
        <pc:spChg chg="mod">
          <ac:chgData name="F. B." userId="0ca8b818f6caa0e9" providerId="LiveId" clId="{83097B0B-B718-4F52-9CF8-412C30B55525}" dt="2024-04-04T14:43:37.288" v="889" actId="20577"/>
          <ac:spMkLst>
            <pc:docMk/>
            <pc:sldMk cId="119926072" sldId="403"/>
            <ac:spMk id="1539" creationId="{00000000-0000-0000-0000-000000000000}"/>
          </ac:spMkLst>
        </pc:spChg>
        <pc:picChg chg="del">
          <ac:chgData name="F. B." userId="0ca8b818f6caa0e9" providerId="LiveId" clId="{83097B0B-B718-4F52-9CF8-412C30B55525}" dt="2024-04-04T14:42:04.845" v="853" actId="478"/>
          <ac:picMkLst>
            <pc:docMk/>
            <pc:sldMk cId="119926072" sldId="403"/>
            <ac:picMk id="3" creationId="{06538F44-E80F-71EA-4032-EA8739FD1C49}"/>
          </ac:picMkLst>
        </pc:picChg>
        <pc:picChg chg="del">
          <ac:chgData name="F. B." userId="0ca8b818f6caa0e9" providerId="LiveId" clId="{83097B0B-B718-4F52-9CF8-412C30B55525}" dt="2024-04-04T14:42:06.113" v="854" actId="478"/>
          <ac:picMkLst>
            <pc:docMk/>
            <pc:sldMk cId="119926072" sldId="403"/>
            <ac:picMk id="8" creationId="{13F3FB59-138D-4A10-B48A-C1FDB77BE723}"/>
          </ac:picMkLst>
        </pc:picChg>
      </pc:sldChg>
    </pc:docChg>
  </pc:docChgLst>
  <pc:docChgLst>
    <pc:chgData name="F. B." userId="0ca8b818f6caa0e9" providerId="LiveId" clId="{63D8D93F-F6A2-48A9-BBCC-6E4F97D97671}"/>
    <pc:docChg chg="undo custSel addSld modSld">
      <pc:chgData name="F. B." userId="0ca8b818f6caa0e9" providerId="LiveId" clId="{63D8D93F-F6A2-48A9-BBCC-6E4F97D97671}" dt="2024-04-05T15:55:31.708" v="436" actId="20577"/>
      <pc:docMkLst>
        <pc:docMk/>
      </pc:docMkLst>
      <pc:sldChg chg="addSp delSp modSp mod modAnim">
        <pc:chgData name="F. B." userId="0ca8b818f6caa0e9" providerId="LiveId" clId="{63D8D93F-F6A2-48A9-BBCC-6E4F97D97671}" dt="2024-04-05T15:28:41.090" v="304" actId="478"/>
        <pc:sldMkLst>
          <pc:docMk/>
          <pc:sldMk cId="1293501129" sldId="348"/>
        </pc:sldMkLst>
        <pc:spChg chg="add mod">
          <ac:chgData name="F. B." userId="0ca8b818f6caa0e9" providerId="LiveId" clId="{63D8D93F-F6A2-48A9-BBCC-6E4F97D97671}" dt="2024-04-05T13:44:49.194" v="77" actId="20577"/>
          <ac:spMkLst>
            <pc:docMk/>
            <pc:sldMk cId="1293501129" sldId="348"/>
            <ac:spMk id="4" creationId="{D78E8EF3-2F6E-0ECF-1B06-473903F58528}"/>
          </ac:spMkLst>
        </pc:spChg>
        <pc:spChg chg="add mod">
          <ac:chgData name="F. B." userId="0ca8b818f6caa0e9" providerId="LiveId" clId="{63D8D93F-F6A2-48A9-BBCC-6E4F97D97671}" dt="2024-04-05T14:10:57.075" v="238" actId="14100"/>
          <ac:spMkLst>
            <pc:docMk/>
            <pc:sldMk cId="1293501129" sldId="348"/>
            <ac:spMk id="7" creationId="{98F765FA-BBA2-C1CE-295A-589014632B99}"/>
          </ac:spMkLst>
        </pc:spChg>
        <pc:spChg chg="add mod">
          <ac:chgData name="F. B." userId="0ca8b818f6caa0e9" providerId="LiveId" clId="{63D8D93F-F6A2-48A9-BBCC-6E4F97D97671}" dt="2024-04-05T14:11:09.335" v="242" actId="1076"/>
          <ac:spMkLst>
            <pc:docMk/>
            <pc:sldMk cId="1293501129" sldId="348"/>
            <ac:spMk id="9" creationId="{A55544A9-0B00-86F7-2E09-EE09A2509628}"/>
          </ac:spMkLst>
        </pc:spChg>
        <pc:spChg chg="mod">
          <ac:chgData name="F. B." userId="0ca8b818f6caa0e9" providerId="LiveId" clId="{63D8D93F-F6A2-48A9-BBCC-6E4F97D97671}" dt="2024-04-05T13:33:35.916" v="14" actId="20577"/>
          <ac:spMkLst>
            <pc:docMk/>
            <pc:sldMk cId="1293501129" sldId="348"/>
            <ac:spMk id="1535" creationId="{00000000-0000-0000-0000-000000000000}"/>
          </ac:spMkLst>
        </pc:spChg>
        <pc:picChg chg="add del mod">
          <ac:chgData name="F. B." userId="0ca8b818f6caa0e9" providerId="LiveId" clId="{63D8D93F-F6A2-48A9-BBCC-6E4F97D97671}" dt="2024-04-05T15:28:41.090" v="304" actId="478"/>
          <ac:picMkLst>
            <pc:docMk/>
            <pc:sldMk cId="1293501129" sldId="348"/>
            <ac:picMk id="3" creationId="{522C09FE-B482-A084-2F12-68D74314F82B}"/>
          </ac:picMkLst>
        </pc:picChg>
        <pc:picChg chg="add del mod">
          <ac:chgData name="F. B." userId="0ca8b818f6caa0e9" providerId="LiveId" clId="{63D8D93F-F6A2-48A9-BBCC-6E4F97D97671}" dt="2024-04-05T13:39:44.913" v="53" actId="478"/>
          <ac:picMkLst>
            <pc:docMk/>
            <pc:sldMk cId="1293501129" sldId="348"/>
            <ac:picMk id="3" creationId="{FD515303-A946-152D-7FB7-B82188187EC5}"/>
          </ac:picMkLst>
        </pc:picChg>
        <pc:picChg chg="add mod">
          <ac:chgData name="F. B." userId="0ca8b818f6caa0e9" providerId="LiveId" clId="{63D8D93F-F6A2-48A9-BBCC-6E4F97D97671}" dt="2024-04-05T13:44:25.233" v="62" actId="1076"/>
          <ac:picMkLst>
            <pc:docMk/>
            <pc:sldMk cId="1293501129" sldId="348"/>
            <ac:picMk id="6" creationId="{652C69FD-6364-9932-984C-71F984BEB08F}"/>
          </ac:picMkLst>
        </pc:picChg>
        <pc:picChg chg="add mod">
          <ac:chgData name="F. B." userId="0ca8b818f6caa0e9" providerId="LiveId" clId="{63D8D93F-F6A2-48A9-BBCC-6E4F97D97671}" dt="2024-04-05T14:11:54.590" v="250" actId="14100"/>
          <ac:picMkLst>
            <pc:docMk/>
            <pc:sldMk cId="1293501129" sldId="348"/>
            <ac:picMk id="11" creationId="{EE4B49EC-AC54-121B-31D7-E17AD1B30887}"/>
          </ac:picMkLst>
        </pc:picChg>
      </pc:sldChg>
      <pc:sldChg chg="modSp">
        <pc:chgData name="F. B." userId="0ca8b818f6caa0e9" providerId="LiveId" clId="{63D8D93F-F6A2-48A9-BBCC-6E4F97D97671}" dt="2024-04-05T15:03:02.751" v="273" actId="20577"/>
        <pc:sldMkLst>
          <pc:docMk/>
          <pc:sldMk cId="895939382" sldId="401"/>
        </pc:sldMkLst>
        <pc:spChg chg="mod">
          <ac:chgData name="F. B." userId="0ca8b818f6caa0e9" providerId="LiveId" clId="{63D8D93F-F6A2-48A9-BBCC-6E4F97D97671}" dt="2024-04-05T15:03:02.751" v="273" actId="20577"/>
          <ac:spMkLst>
            <pc:docMk/>
            <pc:sldMk cId="895939382" sldId="401"/>
            <ac:spMk id="1539" creationId="{00000000-0000-0000-0000-000000000000}"/>
          </ac:spMkLst>
        </pc:spChg>
      </pc:sldChg>
      <pc:sldChg chg="addSp delSp modSp add mod modAnim">
        <pc:chgData name="F. B." userId="0ca8b818f6caa0e9" providerId="LiveId" clId="{63D8D93F-F6A2-48A9-BBCC-6E4F97D97671}" dt="2024-04-05T15:41:19.321" v="390"/>
        <pc:sldMkLst>
          <pc:docMk/>
          <pc:sldMk cId="1386009929" sldId="404"/>
        </pc:sldMkLst>
        <pc:spChg chg="add mod">
          <ac:chgData name="F. B." userId="0ca8b818f6caa0e9" providerId="LiveId" clId="{63D8D93F-F6A2-48A9-BBCC-6E4F97D97671}" dt="2024-04-05T15:28:53.901" v="345" actId="20577"/>
          <ac:spMkLst>
            <pc:docMk/>
            <pc:sldMk cId="1386009929" sldId="404"/>
            <ac:spMk id="2" creationId="{5330A376-C176-525C-38AB-71F51C2FC509}"/>
          </ac:spMkLst>
        </pc:spChg>
        <pc:picChg chg="del">
          <ac:chgData name="F. B." userId="0ca8b818f6caa0e9" providerId="LiveId" clId="{63D8D93F-F6A2-48A9-BBCC-6E4F97D97671}" dt="2024-04-05T13:34:07.468" v="37" actId="478"/>
          <ac:picMkLst>
            <pc:docMk/>
            <pc:sldMk cId="1386009929" sldId="404"/>
            <ac:picMk id="3" creationId="{FD515303-A946-152D-7FB7-B82188187EC5}"/>
          </ac:picMkLst>
        </pc:picChg>
        <pc:picChg chg="add del mod">
          <ac:chgData name="F. B." userId="0ca8b818f6caa0e9" providerId="LiveId" clId="{63D8D93F-F6A2-48A9-BBCC-6E4F97D97671}" dt="2024-04-05T15:36:42.075" v="370" actId="1076"/>
          <ac:picMkLst>
            <pc:docMk/>
            <pc:sldMk cId="1386009929" sldId="404"/>
            <ac:picMk id="4" creationId="{CAC907D2-D801-9F20-C73E-CDBBFCE5961C}"/>
          </ac:picMkLst>
        </pc:picChg>
        <pc:picChg chg="add mod">
          <ac:chgData name="F. B." userId="0ca8b818f6caa0e9" providerId="LiveId" clId="{63D8D93F-F6A2-48A9-BBCC-6E4F97D97671}" dt="2024-04-05T15:36:42.075" v="370" actId="1076"/>
          <ac:picMkLst>
            <pc:docMk/>
            <pc:sldMk cId="1386009929" sldId="404"/>
            <ac:picMk id="6" creationId="{35DA15CB-B9C5-4BD8-E848-7292975D9A17}"/>
          </ac:picMkLst>
        </pc:picChg>
        <pc:picChg chg="add mod modCrop">
          <ac:chgData name="F. B." userId="0ca8b818f6caa0e9" providerId="LiveId" clId="{63D8D93F-F6A2-48A9-BBCC-6E4F97D97671}" dt="2024-04-05T15:37:26.024" v="380" actId="1076"/>
          <ac:picMkLst>
            <pc:docMk/>
            <pc:sldMk cId="1386009929" sldId="404"/>
            <ac:picMk id="8" creationId="{AF90CD8E-D612-EC76-B294-5BE601AEE644}"/>
          </ac:picMkLst>
        </pc:picChg>
        <pc:picChg chg="add mod">
          <ac:chgData name="F. B." userId="0ca8b818f6caa0e9" providerId="LiveId" clId="{63D8D93F-F6A2-48A9-BBCC-6E4F97D97671}" dt="2024-04-05T15:41:14.236" v="389" actId="1076"/>
          <ac:picMkLst>
            <pc:docMk/>
            <pc:sldMk cId="1386009929" sldId="404"/>
            <ac:picMk id="10" creationId="{B531AA42-0451-B21F-02F7-85D5E264205B}"/>
          </ac:picMkLst>
        </pc:picChg>
      </pc:sldChg>
      <pc:sldChg chg="addSp delSp modSp add mod delAnim modAnim">
        <pc:chgData name="F. B." userId="0ca8b818f6caa0e9" providerId="LiveId" clId="{63D8D93F-F6A2-48A9-BBCC-6E4F97D97671}" dt="2024-04-05T15:55:31.708" v="436" actId="20577"/>
        <pc:sldMkLst>
          <pc:docMk/>
          <pc:sldMk cId="3575271984" sldId="405"/>
        </pc:sldMkLst>
        <pc:spChg chg="del mod">
          <ac:chgData name="F. B." userId="0ca8b818f6caa0e9" providerId="LiveId" clId="{63D8D93F-F6A2-48A9-BBCC-6E4F97D97671}" dt="2024-04-05T15:55:18.106" v="416" actId="478"/>
          <ac:spMkLst>
            <pc:docMk/>
            <pc:sldMk cId="3575271984" sldId="405"/>
            <ac:spMk id="2" creationId="{5330A376-C176-525C-38AB-71F51C2FC509}"/>
          </ac:spMkLst>
        </pc:spChg>
        <pc:spChg chg="add mod">
          <ac:chgData name="F. B." userId="0ca8b818f6caa0e9" providerId="LiveId" clId="{63D8D93F-F6A2-48A9-BBCC-6E4F97D97671}" dt="2024-04-05T15:55:14.219" v="415" actId="1076"/>
          <ac:spMkLst>
            <pc:docMk/>
            <pc:sldMk cId="3575271984" sldId="405"/>
            <ac:spMk id="3" creationId="{73C4BAA8-E0C9-2BBD-6B7E-76F13FFB29A2}"/>
          </ac:spMkLst>
        </pc:spChg>
        <pc:spChg chg="add mod">
          <ac:chgData name="F. B." userId="0ca8b818f6caa0e9" providerId="LiveId" clId="{63D8D93F-F6A2-48A9-BBCC-6E4F97D97671}" dt="2024-04-05T15:55:14.219" v="415" actId="1076"/>
          <ac:spMkLst>
            <pc:docMk/>
            <pc:sldMk cId="3575271984" sldId="405"/>
            <ac:spMk id="4" creationId="{B0B08378-94FA-70C7-E0AC-3C05174BADC9}"/>
          </ac:spMkLst>
        </pc:spChg>
        <pc:spChg chg="add mod">
          <ac:chgData name="F. B." userId="0ca8b818f6caa0e9" providerId="LiveId" clId="{63D8D93F-F6A2-48A9-BBCC-6E4F97D97671}" dt="2024-04-05T15:55:14.219" v="415" actId="1076"/>
          <ac:spMkLst>
            <pc:docMk/>
            <pc:sldMk cId="3575271984" sldId="405"/>
            <ac:spMk id="5" creationId="{9C40C15D-CF9D-26E3-DA85-B602E433EC1D}"/>
          </ac:spMkLst>
        </pc:spChg>
        <pc:spChg chg="add mod">
          <ac:chgData name="F. B." userId="0ca8b818f6caa0e9" providerId="LiveId" clId="{63D8D93F-F6A2-48A9-BBCC-6E4F97D97671}" dt="2024-04-05T15:55:14.219" v="415" actId="1076"/>
          <ac:spMkLst>
            <pc:docMk/>
            <pc:sldMk cId="3575271984" sldId="405"/>
            <ac:spMk id="6" creationId="{ADB260A7-3A0D-4972-7EA7-407B60542F16}"/>
          </ac:spMkLst>
        </pc:spChg>
        <pc:spChg chg="add mod">
          <ac:chgData name="F. B." userId="0ca8b818f6caa0e9" providerId="LiveId" clId="{63D8D93F-F6A2-48A9-BBCC-6E4F97D97671}" dt="2024-04-05T15:55:14.219" v="415" actId="1076"/>
          <ac:spMkLst>
            <pc:docMk/>
            <pc:sldMk cId="3575271984" sldId="405"/>
            <ac:spMk id="7" creationId="{BF6B76E3-AFFE-7BC4-4A43-218AEA4B8B0C}"/>
          </ac:spMkLst>
        </pc:spChg>
        <pc:spChg chg="add mod">
          <ac:chgData name="F. B." userId="0ca8b818f6caa0e9" providerId="LiveId" clId="{63D8D93F-F6A2-48A9-BBCC-6E4F97D97671}" dt="2024-04-05T15:55:14.219" v="415" actId="1076"/>
          <ac:spMkLst>
            <pc:docMk/>
            <pc:sldMk cId="3575271984" sldId="405"/>
            <ac:spMk id="8" creationId="{FE802595-2288-BE81-AC7C-E4F8ECE10070}"/>
          </ac:spMkLst>
        </pc:spChg>
        <pc:spChg chg="add mod">
          <ac:chgData name="F. B." userId="0ca8b818f6caa0e9" providerId="LiveId" clId="{63D8D93F-F6A2-48A9-BBCC-6E4F97D97671}" dt="2024-04-05T15:55:14.219" v="415" actId="1076"/>
          <ac:spMkLst>
            <pc:docMk/>
            <pc:sldMk cId="3575271984" sldId="405"/>
            <ac:spMk id="9" creationId="{C5F6B92C-DEE0-9925-6534-61492236AF3A}"/>
          </ac:spMkLst>
        </pc:spChg>
        <pc:spChg chg="add mod">
          <ac:chgData name="F. B." userId="0ca8b818f6caa0e9" providerId="LiveId" clId="{63D8D93F-F6A2-48A9-BBCC-6E4F97D97671}" dt="2024-04-05T15:55:14.219" v="415" actId="1076"/>
          <ac:spMkLst>
            <pc:docMk/>
            <pc:sldMk cId="3575271984" sldId="405"/>
            <ac:spMk id="10" creationId="{3E8FE0A2-1A22-94A1-D526-E2D260FA22BA}"/>
          </ac:spMkLst>
        </pc:spChg>
        <pc:spChg chg="add mod">
          <ac:chgData name="F. B." userId="0ca8b818f6caa0e9" providerId="LiveId" clId="{63D8D93F-F6A2-48A9-BBCC-6E4F97D97671}" dt="2024-04-05T15:55:14.219" v="415" actId="1076"/>
          <ac:spMkLst>
            <pc:docMk/>
            <pc:sldMk cId="3575271984" sldId="405"/>
            <ac:spMk id="11" creationId="{30FDC6CE-058E-DEB4-94BB-0E044F3C2323}"/>
          </ac:spMkLst>
        </pc:spChg>
        <pc:spChg chg="add mod">
          <ac:chgData name="F. B." userId="0ca8b818f6caa0e9" providerId="LiveId" clId="{63D8D93F-F6A2-48A9-BBCC-6E4F97D97671}" dt="2024-04-05T15:55:14.219" v="415" actId="1076"/>
          <ac:spMkLst>
            <pc:docMk/>
            <pc:sldMk cId="3575271984" sldId="405"/>
            <ac:spMk id="12" creationId="{E20A220E-FB4B-6DEF-D46E-ED9CA302091F}"/>
          </ac:spMkLst>
        </pc:spChg>
        <pc:spChg chg="add mod">
          <ac:chgData name="F. B." userId="0ca8b818f6caa0e9" providerId="LiveId" clId="{63D8D93F-F6A2-48A9-BBCC-6E4F97D97671}" dt="2024-04-05T15:55:14.219" v="415" actId="1076"/>
          <ac:spMkLst>
            <pc:docMk/>
            <pc:sldMk cId="3575271984" sldId="405"/>
            <ac:spMk id="13" creationId="{6BA80B61-3392-625E-9146-31753637572A}"/>
          </ac:spMkLst>
        </pc:spChg>
        <pc:spChg chg="mod">
          <ac:chgData name="F. B." userId="0ca8b818f6caa0e9" providerId="LiveId" clId="{63D8D93F-F6A2-48A9-BBCC-6E4F97D97671}" dt="2024-04-05T15:55:31.708" v="436" actId="20577"/>
          <ac:spMkLst>
            <pc:docMk/>
            <pc:sldMk cId="3575271984" sldId="405"/>
            <ac:spMk id="1535" creationId="{00000000-0000-0000-0000-000000000000}"/>
          </ac:spMkLst>
        </pc:spChg>
      </pc:sldChg>
      <pc:sldChg chg="add">
        <pc:chgData name="F. B." userId="0ca8b818f6caa0e9" providerId="LiveId" clId="{63D8D93F-F6A2-48A9-BBCC-6E4F97D97671}" dt="2024-04-05T15:54:37.431" v="412" actId="2890"/>
        <pc:sldMkLst>
          <pc:docMk/>
          <pc:sldMk cId="2822192687" sldId="406"/>
        </pc:sldMkLst>
      </pc:sldChg>
      <pc:sldChg chg="add">
        <pc:chgData name="F. B." userId="0ca8b818f6caa0e9" providerId="LiveId" clId="{63D8D93F-F6A2-48A9-BBCC-6E4F97D97671}" dt="2024-04-05T15:54:40.292" v="413" actId="2890"/>
        <pc:sldMkLst>
          <pc:docMk/>
          <pc:sldMk cId="4080443884" sldId="4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1776A5-4F83-4365-8E98-232DB4900B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A2A6B-D1EE-46D3-8BF2-CC3D53FF25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43B28-9D07-45ED-B257-DAC8306388CA}" type="datetimeFigureOut">
              <a:rPr lang="fr-FR" smtClean="0"/>
              <a:t>08/04/2024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A5B5B-15F2-4B91-9EC0-CF7C6766D7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B00D1-3B33-4B38-84D0-AC15DA427B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D6032-DCE0-4EFA-8BAF-22B24DC7E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099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D965F2CE-F4F9-24DF-325B-7AECFB4CB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A4F5B84B-5226-E685-112C-F9C51BECBD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1398E9F5-9845-D2A6-D74D-43A02334D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https://www.dcode.fr/chiffre-cesar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7185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9F547A47-0F6C-CFB2-5289-E9F67138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452BD13A-9899-F35A-CB7B-4BAC6EA2B7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7A226C90-1482-B0EE-BFE6-8890927AA1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48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9F547A47-0F6C-CFB2-5289-E9F67138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452BD13A-9899-F35A-CB7B-4BAC6EA2B7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7A226C90-1482-B0EE-BFE6-8890927AA1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https://www.dcode.fr/chiffre-cesar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2819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DA80D196-B631-3F57-E3AB-C6EEBD07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C7843C75-9485-7BA7-814E-BA0856505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B5A1B072-85A1-2550-4B0C-D6BDBE6A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https://www.dcode.fr/chiffre-cesar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233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DA80D196-B631-3F57-E3AB-C6EEBD07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C7843C75-9485-7BA7-814E-BA0856505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B5A1B072-85A1-2550-4B0C-D6BDBE6A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https://fr.functions-online.com/hash.html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4063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DA80D196-B631-3F57-E3AB-C6EEBD07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C7843C75-9485-7BA7-814E-BA0856505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B5A1B072-85A1-2550-4B0C-D6BDBE6A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https://fr.functions-online.com/hash.html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3549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DA80D196-B631-3F57-E3AB-C6EEBD07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C7843C75-9485-7BA7-814E-BA0856505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B5A1B072-85A1-2550-4B0C-D6BDBE6A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https://fr.functions-online.com/hash.html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91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DA80D196-B631-3F57-E3AB-C6EEBD07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C7843C75-9485-7BA7-814E-BA0856505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B5A1B072-85A1-2550-4B0C-D6BDBE6A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https://fr.functions-online.com/hash.html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9243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28A890F3-7DD8-63ED-0E1F-FF98E5FD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09013D70-828F-7DA8-A445-A6C134A580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C8C2736D-9325-CD94-5E25-BC4A9FAD5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527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28A890F3-7DD8-63ED-0E1F-FF98E5FD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09013D70-828F-7DA8-A445-A6C134A580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C8C2736D-9325-CD94-5E25-BC4A9FAD5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52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45977703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245977703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28A890F3-7DD8-63ED-0E1F-FF98E5FD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09013D70-828F-7DA8-A445-A6C134A580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C8C2736D-9325-CD94-5E25-BC4A9FAD5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732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28A890F3-7DD8-63ED-0E1F-FF98E5FD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09013D70-828F-7DA8-A445-A6C134A580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C8C2736D-9325-CD94-5E25-BC4A9FAD5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479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28A890F3-7DD8-63ED-0E1F-FF98E5FD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09013D70-828F-7DA8-A445-A6C134A580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C8C2736D-9325-CD94-5E25-BC4A9FAD5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001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28A890F3-7DD8-63ED-0E1F-FF98E5FD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09013D70-828F-7DA8-A445-A6C134A580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C8C2736D-9325-CD94-5E25-BC4A9FAD5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129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28A890F3-7DD8-63ED-0E1F-FF98E5FD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09013D70-828F-7DA8-A445-A6C134A580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C8C2736D-9325-CD94-5E25-BC4A9FAD5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857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28A890F3-7DD8-63ED-0E1F-FF98E5FD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09013D70-828F-7DA8-A445-A6C134A580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C8C2736D-9325-CD94-5E25-BC4A9FAD5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670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781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117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45977703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245977703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22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8B415FEE-24EF-8220-D79B-B53FE4BD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064D3BD1-B1E1-3800-FE9D-DEA32C6CA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F7A01418-B4C1-F42F-E159-E150A22155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02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50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60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958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DA80D196-B631-3F57-E3AB-C6EEBD07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C7843C75-9485-7BA7-814E-BA0856505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B5A1B072-85A1-2550-4B0C-D6BDBE6A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https://fr.functions-online.com/hash.html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4256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DA80D196-B631-3F57-E3AB-C6EEBD07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C7843C75-9485-7BA7-814E-BA0856505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B5A1B072-85A1-2550-4B0C-D6BDBE6A7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https://fr.functions-online.com/hash.html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047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354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45977703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245977703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546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473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4040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376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9861F98C-10B5-58DA-9E2B-020FDA7D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4619CCC8-D9AC-E6A0-63D7-202B396DD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11F64E3D-974B-5502-99B9-3718180242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474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259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0594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44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0359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0506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969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45977703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245977703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6853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321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1005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34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01332625-B0FD-1737-25D1-F320F1703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6CA3A4B4-EEDC-43FC-FEB2-098F22D5FA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9BD1EC33-46A6-1AB9-AD79-0D437ED4E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https://www.dcode.fr/chiffre-cesar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37847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6474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45977703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245977703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769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34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800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450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5214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95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9861F98C-10B5-58DA-9E2B-020FDA7D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4619CCC8-D9AC-E6A0-63D7-202B396DD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11F64E3D-974B-5502-99B9-3718180242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842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01332625-B0FD-1737-25D1-F320F1703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6CA3A4B4-EEDC-43FC-FEB2-098F22D5FA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9BD1EC33-46A6-1AB9-AD79-0D437ED4E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https://www.dcode.fr/chiffre-cesar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7073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8E0694F3-FA82-422A-3E36-F8D53B53F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E992D514-8234-D43F-6622-C4CB40EC9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7FB735D4-6AA6-B641-EB71-3C32FE046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https://www.dcode.fr/chiffre-cesar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94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>
          <a:extLst>
            <a:ext uri="{FF2B5EF4-FFF2-40B4-BE49-F238E27FC236}">
              <a16:creationId xmlns:a16="http://schemas.microsoft.com/office/drawing/2014/main" id="{8E0694F3-FA82-422A-3E36-F8D53B53F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5977703ff_0_6:notes">
            <a:extLst>
              <a:ext uri="{FF2B5EF4-FFF2-40B4-BE49-F238E27FC236}">
                <a16:creationId xmlns:a16="http://schemas.microsoft.com/office/drawing/2014/main" id="{E992D514-8234-D43F-6622-C4CB40EC9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5977703ff_0_6:notes">
            <a:extLst>
              <a:ext uri="{FF2B5EF4-FFF2-40B4-BE49-F238E27FC236}">
                <a16:creationId xmlns:a16="http://schemas.microsoft.com/office/drawing/2014/main" id="{7FB735D4-6AA6-B641-EB71-3C32FE046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https://www.dcode.fr/chiffre-cesar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83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329600" y="180388"/>
            <a:ext cx="8484800" cy="718238"/>
            <a:chOff x="329600" y="180388"/>
            <a:chExt cx="8484800" cy="718238"/>
          </a:xfrm>
        </p:grpSpPr>
        <p:grpSp>
          <p:nvGrpSpPr>
            <p:cNvPr id="46" name="Google Shape;46;p3"/>
            <p:cNvGrpSpPr/>
            <p:nvPr/>
          </p:nvGrpSpPr>
          <p:grpSpPr>
            <a:xfrm>
              <a:off x="329600" y="180388"/>
              <a:ext cx="767250" cy="718225"/>
              <a:chOff x="5215250" y="4706200"/>
              <a:chExt cx="767250" cy="71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8047150" y="180400"/>
              <a:ext cx="767250" cy="718225"/>
              <a:chOff x="5215250" y="4706200"/>
              <a:chExt cx="767250" cy="7182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" name="Google Shape;120;p3"/>
          <p:cNvSpPr txBox="1">
            <a:spLocks noGrp="1"/>
          </p:cNvSpPr>
          <p:nvPr>
            <p:ph type="title" idx="2"/>
          </p:nvPr>
        </p:nvSpPr>
        <p:spPr>
          <a:xfrm>
            <a:off x="1280080" y="2150850"/>
            <a:ext cx="668298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tx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8E224585-21FA-4909-8C1A-DFEF0EA5E8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6009" y="3565019"/>
            <a:ext cx="3031981" cy="12201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329600" y="180388"/>
            <a:ext cx="8484800" cy="718238"/>
            <a:chOff x="329600" y="180388"/>
            <a:chExt cx="8484800" cy="718238"/>
          </a:xfrm>
        </p:grpSpPr>
        <p:grpSp>
          <p:nvGrpSpPr>
            <p:cNvPr id="46" name="Google Shape;46;p3"/>
            <p:cNvGrpSpPr/>
            <p:nvPr/>
          </p:nvGrpSpPr>
          <p:grpSpPr>
            <a:xfrm>
              <a:off x="329600" y="180388"/>
              <a:ext cx="767250" cy="718225"/>
              <a:chOff x="5215250" y="4706200"/>
              <a:chExt cx="767250" cy="71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8047150" y="180400"/>
              <a:ext cx="767250" cy="718225"/>
              <a:chOff x="5215250" y="4706200"/>
              <a:chExt cx="767250" cy="7182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007073D-6746-D007-D7C1-95D8694C2383}"/>
              </a:ext>
            </a:extLst>
          </p:cNvPr>
          <p:cNvSpPr txBox="1">
            <a:spLocks/>
          </p:cNvSpPr>
          <p:nvPr userDrawn="1"/>
        </p:nvSpPr>
        <p:spPr>
          <a:xfrm>
            <a:off x="1280080" y="2150850"/>
            <a:ext cx="668298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20135B-662B-1656-3A50-471D7D36451F}"/>
              </a:ext>
            </a:extLst>
          </p:cNvPr>
          <p:cNvSpPr>
            <a:spLocks noGrp="1"/>
          </p:cNvSpPr>
          <p:nvPr>
            <p:ph type="title" idx="2" hasCustomPrompt="1"/>
          </p:nvPr>
        </p:nvSpPr>
        <p:spPr>
          <a:xfrm>
            <a:off x="1280080" y="2150850"/>
            <a:ext cx="6682984" cy="8418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()</a:t>
            </a:r>
          </a:p>
        </p:txBody>
      </p:sp>
      <p:sp>
        <p:nvSpPr>
          <p:cNvPr id="8" name="Google Shape;1527;p35">
            <a:extLst>
              <a:ext uri="{FF2B5EF4-FFF2-40B4-BE49-F238E27FC236}">
                <a16:creationId xmlns:a16="http://schemas.microsoft.com/office/drawing/2014/main" id="{315AC0B6-FA24-A417-3B54-00EF4F2E83EB}"/>
              </a:ext>
            </a:extLst>
          </p:cNvPr>
          <p:cNvSpPr/>
          <p:nvPr userDrawn="1"/>
        </p:nvSpPr>
        <p:spPr>
          <a:xfrm>
            <a:off x="4072870" y="1195103"/>
            <a:ext cx="1076251" cy="103843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" name="Google Shape;1530;p35">
            <a:extLst>
              <a:ext uri="{FF2B5EF4-FFF2-40B4-BE49-F238E27FC236}">
                <a16:creationId xmlns:a16="http://schemas.microsoft.com/office/drawing/2014/main" id="{CDF75DC9-B71D-EB42-9357-CCAE8EDB4059}"/>
              </a:ext>
            </a:extLst>
          </p:cNvPr>
          <p:cNvSpPr txBox="1">
            <a:spLocks/>
          </p:cNvSpPr>
          <p:nvPr userDrawn="1"/>
        </p:nvSpPr>
        <p:spPr>
          <a:xfrm>
            <a:off x="3910012" y="1386615"/>
            <a:ext cx="132397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9181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9"/>
          <p:cNvGrpSpPr/>
          <p:nvPr/>
        </p:nvGrpSpPr>
        <p:grpSpPr>
          <a:xfrm>
            <a:off x="-796360" y="-760648"/>
            <a:ext cx="10741701" cy="1510188"/>
            <a:chOff x="-796360" y="-760648"/>
            <a:chExt cx="10741701" cy="1510188"/>
          </a:xfrm>
        </p:grpSpPr>
        <p:sp>
          <p:nvSpPr>
            <p:cNvPr id="408" name="Google Shape;408;p9"/>
            <p:cNvSpPr/>
            <p:nvPr/>
          </p:nvSpPr>
          <p:spPr>
            <a:xfrm>
              <a:off x="-796360" y="-760648"/>
              <a:ext cx="1509595" cy="1510188"/>
            </a:xfrm>
            <a:custGeom>
              <a:avLst/>
              <a:gdLst/>
              <a:ahLst/>
              <a:cxnLst/>
              <a:rect l="l" t="t" r="r" b="b"/>
              <a:pathLst>
                <a:path w="53437" h="53458" extrusionOk="0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8435745" y="-760648"/>
              <a:ext cx="1509595" cy="1510188"/>
            </a:xfrm>
            <a:custGeom>
              <a:avLst/>
              <a:gdLst/>
              <a:ahLst/>
              <a:cxnLst/>
              <a:rect l="l" t="t" r="r" b="b"/>
              <a:pathLst>
                <a:path w="53437" h="53458" extrusionOk="0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9"/>
          <p:cNvGrpSpPr/>
          <p:nvPr/>
        </p:nvGrpSpPr>
        <p:grpSpPr>
          <a:xfrm>
            <a:off x="-123450" y="4272863"/>
            <a:ext cx="9390900" cy="718238"/>
            <a:chOff x="-123450" y="4272863"/>
            <a:chExt cx="9390900" cy="718238"/>
          </a:xfrm>
        </p:grpSpPr>
        <p:grpSp>
          <p:nvGrpSpPr>
            <p:cNvPr id="411" name="Google Shape;411;p9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412" name="Google Shape;412;p9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9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9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9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9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9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9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9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9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9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9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9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9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9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433" name="Google Shape;433;p9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9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9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9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9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9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9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9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9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9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9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9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9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9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9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9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9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9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9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9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3" name="Google Shape;453;p9"/>
          <p:cNvSpPr txBox="1">
            <a:spLocks noGrp="1"/>
          </p:cNvSpPr>
          <p:nvPr>
            <p:ph type="title"/>
          </p:nvPr>
        </p:nvSpPr>
        <p:spPr>
          <a:xfrm>
            <a:off x="2424600" y="1733911"/>
            <a:ext cx="4294800" cy="837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13"/>
          <p:cNvSpPr txBox="1">
            <a:spLocks noGrp="1"/>
          </p:cNvSpPr>
          <p:nvPr>
            <p:ph type="subTitle" idx="1"/>
          </p:nvPr>
        </p:nvSpPr>
        <p:spPr>
          <a:xfrm>
            <a:off x="713225" y="21214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13"/>
          <p:cNvSpPr txBox="1">
            <a:spLocks noGrp="1"/>
          </p:cNvSpPr>
          <p:nvPr>
            <p:ph type="subTitle" idx="2"/>
          </p:nvPr>
        </p:nvSpPr>
        <p:spPr>
          <a:xfrm>
            <a:off x="713225" y="405444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13"/>
          <p:cNvSpPr txBox="1">
            <a:spLocks noGrp="1"/>
          </p:cNvSpPr>
          <p:nvPr>
            <p:ph type="subTitle" idx="3"/>
          </p:nvPr>
        </p:nvSpPr>
        <p:spPr>
          <a:xfrm>
            <a:off x="3419250" y="405444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3"/>
          <p:cNvSpPr txBox="1">
            <a:spLocks noGrp="1"/>
          </p:cNvSpPr>
          <p:nvPr>
            <p:ph type="subTitle" idx="4"/>
          </p:nvPr>
        </p:nvSpPr>
        <p:spPr>
          <a:xfrm>
            <a:off x="3419250" y="21214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13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300975"/>
            <a:ext cx="9012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5" name="Google Shape;515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3205975"/>
            <a:ext cx="9012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3205975"/>
            <a:ext cx="9012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300975"/>
            <a:ext cx="9012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8" name="Google Shape;518;p13"/>
          <p:cNvSpPr txBox="1">
            <a:spLocks noGrp="1"/>
          </p:cNvSpPr>
          <p:nvPr>
            <p:ph type="subTitle" idx="9"/>
          </p:nvPr>
        </p:nvSpPr>
        <p:spPr>
          <a:xfrm>
            <a:off x="6125275" y="405444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subTitle" idx="13"/>
          </p:nvPr>
        </p:nvSpPr>
        <p:spPr>
          <a:xfrm>
            <a:off x="6125275" y="21214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3205975"/>
            <a:ext cx="9012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1" name="Google Shape;521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300975"/>
            <a:ext cx="9012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2" name="Google Shape;522;p13"/>
          <p:cNvSpPr txBox="1">
            <a:spLocks noGrp="1"/>
          </p:cNvSpPr>
          <p:nvPr>
            <p:ph type="subTitle" idx="16"/>
          </p:nvPr>
        </p:nvSpPr>
        <p:spPr>
          <a:xfrm>
            <a:off x="713225" y="19265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18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523" name="Google Shape;523;p13"/>
          <p:cNvSpPr txBox="1">
            <a:spLocks noGrp="1"/>
          </p:cNvSpPr>
          <p:nvPr>
            <p:ph type="subTitle" idx="17"/>
          </p:nvPr>
        </p:nvSpPr>
        <p:spPr>
          <a:xfrm>
            <a:off x="713225" y="385948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18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subTitle" idx="18"/>
          </p:nvPr>
        </p:nvSpPr>
        <p:spPr>
          <a:xfrm>
            <a:off x="3419250" y="385948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18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subTitle" idx="19"/>
          </p:nvPr>
        </p:nvSpPr>
        <p:spPr>
          <a:xfrm>
            <a:off x="3419250" y="19265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18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20"/>
          </p:nvPr>
        </p:nvSpPr>
        <p:spPr>
          <a:xfrm>
            <a:off x="6125275" y="385948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18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subTitle" idx="21"/>
          </p:nvPr>
        </p:nvSpPr>
        <p:spPr>
          <a:xfrm>
            <a:off x="6125275" y="19265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18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grpSp>
        <p:nvGrpSpPr>
          <p:cNvPr id="528" name="Google Shape;528;p13"/>
          <p:cNvGrpSpPr/>
          <p:nvPr/>
        </p:nvGrpSpPr>
        <p:grpSpPr>
          <a:xfrm>
            <a:off x="-1069325" y="4250977"/>
            <a:ext cx="11282650" cy="1792300"/>
            <a:chOff x="-1069325" y="4250977"/>
            <a:chExt cx="11282650" cy="1792300"/>
          </a:xfrm>
        </p:grpSpPr>
        <p:sp>
          <p:nvSpPr>
            <p:cNvPr id="529" name="Google Shape;529;p13"/>
            <p:cNvSpPr/>
            <p:nvPr/>
          </p:nvSpPr>
          <p:spPr>
            <a:xfrm>
              <a:off x="-1069325" y="4260727"/>
              <a:ext cx="1782550" cy="1782550"/>
            </a:xfrm>
            <a:custGeom>
              <a:avLst/>
              <a:gdLst/>
              <a:ahLst/>
              <a:cxnLst/>
              <a:rect l="l" t="t" r="r" b="b"/>
              <a:pathLst>
                <a:path w="71302" h="71302" extrusionOk="0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8430775" y="4250977"/>
              <a:ext cx="1782550" cy="1782550"/>
            </a:xfrm>
            <a:custGeom>
              <a:avLst/>
              <a:gdLst/>
              <a:ahLst/>
              <a:cxnLst/>
              <a:rect l="l" t="t" r="r" b="b"/>
              <a:pathLst>
                <a:path w="71302" h="71302" extrusionOk="0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13"/>
          <p:cNvGrpSpPr/>
          <p:nvPr/>
        </p:nvGrpSpPr>
        <p:grpSpPr>
          <a:xfrm>
            <a:off x="4188375" y="-331137"/>
            <a:ext cx="767250" cy="5810338"/>
            <a:chOff x="4188375" y="-331137"/>
            <a:chExt cx="767250" cy="5810338"/>
          </a:xfrm>
        </p:grpSpPr>
        <p:grpSp>
          <p:nvGrpSpPr>
            <p:cNvPr id="532" name="Google Shape;532;p13"/>
            <p:cNvGrpSpPr/>
            <p:nvPr/>
          </p:nvGrpSpPr>
          <p:grpSpPr>
            <a:xfrm>
              <a:off x="4188375" y="-331137"/>
              <a:ext cx="767250" cy="718225"/>
              <a:chOff x="5215250" y="4706200"/>
              <a:chExt cx="767250" cy="718225"/>
            </a:xfrm>
          </p:grpSpPr>
          <p:sp>
            <p:nvSpPr>
              <p:cNvPr id="533" name="Google Shape;533;p1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13"/>
            <p:cNvGrpSpPr/>
            <p:nvPr/>
          </p:nvGrpSpPr>
          <p:grpSpPr>
            <a:xfrm>
              <a:off x="4188375" y="4760975"/>
              <a:ext cx="767250" cy="718225"/>
              <a:chOff x="5215250" y="4706200"/>
              <a:chExt cx="767250" cy="718225"/>
            </a:xfrm>
          </p:grpSpPr>
          <p:sp>
            <p:nvSpPr>
              <p:cNvPr id="554" name="Google Shape;554;p1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21"/>
          <p:cNvSpPr txBox="1">
            <a:spLocks noGrp="1"/>
          </p:cNvSpPr>
          <p:nvPr>
            <p:ph type="subTitle" idx="1"/>
          </p:nvPr>
        </p:nvSpPr>
        <p:spPr>
          <a:xfrm>
            <a:off x="720000" y="1575664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21"/>
          <p:cNvSpPr txBox="1">
            <a:spLocks noGrp="1"/>
          </p:cNvSpPr>
          <p:nvPr>
            <p:ph type="subTitle" idx="2"/>
          </p:nvPr>
        </p:nvSpPr>
        <p:spPr>
          <a:xfrm>
            <a:off x="720000" y="2695847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21"/>
          <p:cNvSpPr txBox="1">
            <a:spLocks noGrp="1"/>
          </p:cNvSpPr>
          <p:nvPr>
            <p:ph type="subTitle" idx="3"/>
          </p:nvPr>
        </p:nvSpPr>
        <p:spPr>
          <a:xfrm>
            <a:off x="720000" y="3816347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21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0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989" name="Google Shape;989;p21"/>
          <p:cNvSpPr txBox="1">
            <a:spLocks noGrp="1"/>
          </p:cNvSpPr>
          <p:nvPr>
            <p:ph type="subTitle" idx="5"/>
          </p:nvPr>
        </p:nvSpPr>
        <p:spPr>
          <a:xfrm>
            <a:off x="720000" y="23501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0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990" name="Google Shape;990;p21"/>
          <p:cNvSpPr txBox="1">
            <a:spLocks noGrp="1"/>
          </p:cNvSpPr>
          <p:nvPr>
            <p:ph type="subTitle" idx="6"/>
          </p:nvPr>
        </p:nvSpPr>
        <p:spPr>
          <a:xfrm>
            <a:off x="720000" y="34706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0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sz="2400" b="1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grpSp>
        <p:nvGrpSpPr>
          <p:cNvPr id="991" name="Google Shape;991;p21"/>
          <p:cNvGrpSpPr/>
          <p:nvPr/>
        </p:nvGrpSpPr>
        <p:grpSpPr>
          <a:xfrm>
            <a:off x="-796360" y="-760648"/>
            <a:ext cx="10741701" cy="1510188"/>
            <a:chOff x="-796360" y="-760648"/>
            <a:chExt cx="10741701" cy="1510188"/>
          </a:xfrm>
        </p:grpSpPr>
        <p:sp>
          <p:nvSpPr>
            <p:cNvPr id="992" name="Google Shape;992;p21"/>
            <p:cNvSpPr/>
            <p:nvPr/>
          </p:nvSpPr>
          <p:spPr>
            <a:xfrm>
              <a:off x="-796360" y="-760648"/>
              <a:ext cx="1509595" cy="1510188"/>
            </a:xfrm>
            <a:custGeom>
              <a:avLst/>
              <a:gdLst/>
              <a:ahLst/>
              <a:cxnLst/>
              <a:rect l="l" t="t" r="r" b="b"/>
              <a:pathLst>
                <a:path w="53437" h="53458" extrusionOk="0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8435745" y="-760648"/>
              <a:ext cx="1509595" cy="1510188"/>
            </a:xfrm>
            <a:custGeom>
              <a:avLst/>
              <a:gdLst/>
              <a:ahLst/>
              <a:cxnLst/>
              <a:rect l="l" t="t" r="r" b="b"/>
              <a:pathLst>
                <a:path w="53437" h="53458" extrusionOk="0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21"/>
          <p:cNvGrpSpPr/>
          <p:nvPr/>
        </p:nvGrpSpPr>
        <p:grpSpPr>
          <a:xfrm>
            <a:off x="-123450" y="4272863"/>
            <a:ext cx="9390900" cy="718238"/>
            <a:chOff x="-123450" y="4272863"/>
            <a:chExt cx="9390900" cy="718238"/>
          </a:xfrm>
        </p:grpSpPr>
        <p:grpSp>
          <p:nvGrpSpPr>
            <p:cNvPr id="995" name="Google Shape;995;p21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996" name="Google Shape;996;p21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1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1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1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1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1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1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1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1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1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1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1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1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1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1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1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1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1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1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1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21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1017" name="Google Shape;1017;p21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1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1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1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1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1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1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1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1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1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1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1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1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1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1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1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1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1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1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" name="Google Shape;1337;p27"/>
          <p:cNvGrpSpPr/>
          <p:nvPr/>
        </p:nvGrpSpPr>
        <p:grpSpPr>
          <a:xfrm>
            <a:off x="-796360" y="4319112"/>
            <a:ext cx="10741701" cy="1510188"/>
            <a:chOff x="-796360" y="4319112"/>
            <a:chExt cx="10741701" cy="1510188"/>
          </a:xfrm>
        </p:grpSpPr>
        <p:sp>
          <p:nvSpPr>
            <p:cNvPr id="1338" name="Google Shape;1338;p27"/>
            <p:cNvSpPr/>
            <p:nvPr/>
          </p:nvSpPr>
          <p:spPr>
            <a:xfrm rot="10800000" flipH="1">
              <a:off x="8435745" y="4319112"/>
              <a:ext cx="1509595" cy="1510188"/>
            </a:xfrm>
            <a:custGeom>
              <a:avLst/>
              <a:gdLst/>
              <a:ahLst/>
              <a:cxnLst/>
              <a:rect l="l" t="t" r="r" b="b"/>
              <a:pathLst>
                <a:path w="53437" h="53458" extrusionOk="0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 rot="10800000" flipH="1">
              <a:off x="-796360" y="4319112"/>
              <a:ext cx="1509595" cy="1510188"/>
            </a:xfrm>
            <a:custGeom>
              <a:avLst/>
              <a:gdLst/>
              <a:ahLst/>
              <a:cxnLst/>
              <a:rect l="l" t="t" r="r" b="b"/>
              <a:pathLst>
                <a:path w="53437" h="53458" extrusionOk="0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27"/>
          <p:cNvGrpSpPr/>
          <p:nvPr/>
        </p:nvGrpSpPr>
        <p:grpSpPr>
          <a:xfrm>
            <a:off x="-123450" y="77552"/>
            <a:ext cx="9390900" cy="718238"/>
            <a:chOff x="-123450" y="77552"/>
            <a:chExt cx="9390900" cy="718238"/>
          </a:xfrm>
        </p:grpSpPr>
        <p:grpSp>
          <p:nvGrpSpPr>
            <p:cNvPr id="1341" name="Google Shape;1341;p27"/>
            <p:cNvGrpSpPr/>
            <p:nvPr/>
          </p:nvGrpSpPr>
          <p:grpSpPr>
            <a:xfrm rot="10800000" flipH="1">
              <a:off x="8500200" y="77552"/>
              <a:ext cx="767250" cy="718225"/>
              <a:chOff x="5215250" y="4706200"/>
              <a:chExt cx="767250" cy="718225"/>
            </a:xfrm>
          </p:grpSpPr>
          <p:sp>
            <p:nvSpPr>
              <p:cNvPr id="1342" name="Google Shape;1342;p27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7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7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2" name="Google Shape;1362;p27"/>
            <p:cNvGrpSpPr/>
            <p:nvPr/>
          </p:nvGrpSpPr>
          <p:grpSpPr>
            <a:xfrm rot="10800000" flipH="1">
              <a:off x="-123450" y="77565"/>
              <a:ext cx="767250" cy="718225"/>
              <a:chOff x="5215250" y="4706200"/>
              <a:chExt cx="767250" cy="718225"/>
            </a:xfrm>
          </p:grpSpPr>
          <p:sp>
            <p:nvSpPr>
              <p:cNvPr id="1363" name="Google Shape;1363;p27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7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7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4" name="Google Shape;1384;p28"/>
          <p:cNvGrpSpPr/>
          <p:nvPr/>
        </p:nvGrpSpPr>
        <p:grpSpPr>
          <a:xfrm>
            <a:off x="-1069325" y="-701557"/>
            <a:ext cx="11282650" cy="1782550"/>
            <a:chOff x="-1069325" y="-701557"/>
            <a:chExt cx="11282650" cy="1782550"/>
          </a:xfrm>
        </p:grpSpPr>
        <p:sp>
          <p:nvSpPr>
            <p:cNvPr id="1385" name="Google Shape;1385;p28"/>
            <p:cNvSpPr/>
            <p:nvPr/>
          </p:nvSpPr>
          <p:spPr>
            <a:xfrm>
              <a:off x="8430775" y="-701557"/>
              <a:ext cx="1782550" cy="1782550"/>
            </a:xfrm>
            <a:custGeom>
              <a:avLst/>
              <a:gdLst/>
              <a:ahLst/>
              <a:cxnLst/>
              <a:rect l="l" t="t" r="r" b="b"/>
              <a:pathLst>
                <a:path w="71302" h="71302" extrusionOk="0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-1069325" y="-701557"/>
              <a:ext cx="1782550" cy="1782550"/>
            </a:xfrm>
            <a:custGeom>
              <a:avLst/>
              <a:gdLst/>
              <a:ahLst/>
              <a:cxnLst/>
              <a:rect l="l" t="t" r="r" b="b"/>
              <a:pathLst>
                <a:path w="71302" h="71302" extrusionOk="0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" name="Google Shape;1387;p28"/>
          <p:cNvGrpSpPr/>
          <p:nvPr/>
        </p:nvGrpSpPr>
        <p:grpSpPr>
          <a:xfrm>
            <a:off x="-123450" y="4272863"/>
            <a:ext cx="9390900" cy="718238"/>
            <a:chOff x="-123450" y="4272863"/>
            <a:chExt cx="9390900" cy="718238"/>
          </a:xfrm>
        </p:grpSpPr>
        <p:grpSp>
          <p:nvGrpSpPr>
            <p:cNvPr id="1388" name="Google Shape;1388;p28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1389" name="Google Shape;1389;p28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8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8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8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8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8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8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9" name="Google Shape;1409;p28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1410" name="Google Shape;1410;p28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8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17" extrusionOk="0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236" extrusionOk="0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17" extrusionOk="0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236" extrusionOk="0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17" extrusionOk="0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6" extrusionOk="0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55" r:id="rId3"/>
    <p:sldLayoutId id="2147483658" r:id="rId4"/>
    <p:sldLayoutId id="2147483659" r:id="rId5"/>
    <p:sldLayoutId id="2147483667" r:id="rId6"/>
    <p:sldLayoutId id="2147483673" r:id="rId7"/>
    <p:sldLayoutId id="214748367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jpg"/><Relationship Id="rId12" Type="http://schemas.openxmlformats.org/officeDocument/2006/relationships/image" Target="../media/image91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jp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jpg"/><Relationship Id="rId9" Type="http://schemas.openxmlformats.org/officeDocument/2006/relationships/image" Target="../media/image8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00.png"/><Relationship Id="rId10" Type="http://schemas.openxmlformats.org/officeDocument/2006/relationships/image" Target="../media/image106.png"/><Relationship Id="rId4" Type="http://schemas.openxmlformats.org/officeDocument/2006/relationships/image" Target="../media/image104.png"/><Relationship Id="rId9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28;p35">
            <a:extLst>
              <a:ext uri="{FF2B5EF4-FFF2-40B4-BE49-F238E27FC236}">
                <a16:creationId xmlns:a16="http://schemas.microsoft.com/office/drawing/2014/main" id="{12A41075-AC1C-4E4A-9EA2-BDB1D4E49D36}"/>
              </a:ext>
            </a:extLst>
          </p:cNvPr>
          <p:cNvSpPr txBox="1">
            <a:spLocks/>
          </p:cNvSpPr>
          <p:nvPr/>
        </p:nvSpPr>
        <p:spPr>
          <a:xfrm>
            <a:off x="2597726" y="1932614"/>
            <a:ext cx="3699165" cy="1364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600" b="1" dirty="0">
                <a:solidFill>
                  <a:srgbClr val="002060"/>
                </a:solidFill>
                <a:latin typeface="MuseoModerno"/>
                <a:sym typeface="MuseoModerno"/>
              </a:rPr>
              <a:t>Introduction Blockchain</a:t>
            </a:r>
          </a:p>
        </p:txBody>
      </p:sp>
    </p:spTree>
    <p:extLst>
      <p:ext uri="{BB962C8B-B14F-4D97-AF65-F5344CB8AC3E}">
        <p14:creationId xmlns:p14="http://schemas.microsoft.com/office/powerpoint/2010/main" val="128292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9F0D3470-FA7E-276D-0B24-772E427C9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A92816B-D6CD-C4A6-2F55-C2B37A205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cryptographie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3AD9A16A-CAF7-E6AD-1D57-F1F2A6706EF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99" y="1241271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Le chiffrement symétrique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98B2A1-6445-EFB5-9B71-9D8E2BBDB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3" t="13247" r="1326" b="3423"/>
          <a:stretch/>
        </p:blipFill>
        <p:spPr>
          <a:xfrm>
            <a:off x="3262959" y="1712672"/>
            <a:ext cx="1875098" cy="8520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04A4DE-877B-EC26-DA72-C90870AA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93" y="2727695"/>
            <a:ext cx="1063398" cy="1036230"/>
          </a:xfrm>
          <a:prstGeom prst="ellipse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C8F5204-E58B-95FC-FF33-7A9651242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117" y="2724150"/>
            <a:ext cx="1038222" cy="1082654"/>
          </a:xfrm>
          <a:prstGeom prst="ellipse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6EB86D-9FB1-A84C-37B6-686A016A1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673" y="4041369"/>
            <a:ext cx="1112336" cy="1106774"/>
          </a:xfrm>
          <a:prstGeom prst="ellipse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1BF08D6-24E8-B090-E875-0FFB96DCC9BE}"/>
              </a:ext>
            </a:extLst>
          </p:cNvPr>
          <p:cNvCxnSpPr>
            <a:cxnSpLocks/>
          </p:cNvCxnSpPr>
          <p:nvPr/>
        </p:nvCxnSpPr>
        <p:spPr>
          <a:xfrm>
            <a:off x="1975876" y="3473302"/>
            <a:ext cx="4800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3F05BB7-C59E-B3F7-452C-078D5E06CAF2}"/>
              </a:ext>
            </a:extLst>
          </p:cNvPr>
          <p:cNvCxnSpPr>
            <a:cxnSpLocks/>
          </p:cNvCxnSpPr>
          <p:nvPr/>
        </p:nvCxnSpPr>
        <p:spPr>
          <a:xfrm flipH="1">
            <a:off x="1821712" y="3083442"/>
            <a:ext cx="4896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AC15FF2D-4DA6-C3BE-326B-C0E662A1B7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4000"/>
          </a:blip>
          <a:srcRect l="12320" t="22207" r="22594" b="17509"/>
          <a:stretch/>
        </p:blipFill>
        <p:spPr>
          <a:xfrm>
            <a:off x="3192429" y="2738150"/>
            <a:ext cx="2220449" cy="1267357"/>
          </a:xfrm>
          <a:prstGeom prst="ellipse">
            <a:avLst/>
          </a:prstGeom>
        </p:spPr>
      </p:pic>
      <p:pic>
        <p:nvPicPr>
          <p:cNvPr id="22" name="Image 21" descr="Une image contenant Graphique, créativité, art&#10;&#10;Description générée automatiquement">
            <a:extLst>
              <a:ext uri="{FF2B5EF4-FFF2-40B4-BE49-F238E27FC236}">
                <a16:creationId xmlns:a16="http://schemas.microsoft.com/office/drawing/2014/main" id="{99E1B7F8-6D27-F61E-4435-56496BD0E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2844" y="2987681"/>
            <a:ext cx="589589" cy="248610"/>
          </a:xfrm>
          <a:prstGeom prst="rect">
            <a:avLst/>
          </a:prstGeom>
        </p:spPr>
      </p:pic>
      <p:pic>
        <p:nvPicPr>
          <p:cNvPr id="28" name="Image 27" descr="Une image contenant Graphique, créativité, art&#10;&#10;Description générée automatiquement">
            <a:extLst>
              <a:ext uri="{FF2B5EF4-FFF2-40B4-BE49-F238E27FC236}">
                <a16:creationId xmlns:a16="http://schemas.microsoft.com/office/drawing/2014/main" id="{7DF16AE5-61E5-A5C5-1BD4-EFE326A9F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9047" y="4005507"/>
            <a:ext cx="589588" cy="24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7284E-6 L -0.51042 1.7284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6F857324-A9D4-7ADD-8ECF-64D8352E4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783B708-9D9C-94BF-0F54-9EB3550C0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cryptographie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69C29975-F2C5-8C44-9986-AB2D795B24E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99" y="1241271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Le chiffrement assymétrique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A48796-2D04-E1FF-86FC-C53759DAD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76" y="2093425"/>
            <a:ext cx="1063398" cy="1036230"/>
          </a:xfrm>
          <a:prstGeom prst="ellipse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5B0AA9-D273-38E7-F406-EBBA64AB0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831" y="2070213"/>
            <a:ext cx="1038222" cy="1082654"/>
          </a:xfrm>
          <a:prstGeom prst="ellipse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73A4CC8-0166-8006-0D5F-4ECA08BE2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775" y="3814463"/>
            <a:ext cx="1112336" cy="1106774"/>
          </a:xfrm>
          <a:prstGeom prst="ellipse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9514A88-006C-DF3A-77E0-DA887CF6CEF3}"/>
              </a:ext>
            </a:extLst>
          </p:cNvPr>
          <p:cNvCxnSpPr>
            <a:cxnSpLocks/>
          </p:cNvCxnSpPr>
          <p:nvPr/>
        </p:nvCxnSpPr>
        <p:spPr>
          <a:xfrm>
            <a:off x="2000574" y="2819365"/>
            <a:ext cx="5348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2529DAC-F5E0-439F-1460-2ED7DBD5704D}"/>
              </a:ext>
            </a:extLst>
          </p:cNvPr>
          <p:cNvCxnSpPr>
            <a:cxnSpLocks/>
          </p:cNvCxnSpPr>
          <p:nvPr/>
        </p:nvCxnSpPr>
        <p:spPr>
          <a:xfrm flipH="1">
            <a:off x="2000574" y="2429505"/>
            <a:ext cx="5290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1340FBAD-5708-EAE4-FC2B-82443939B8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4000"/>
          </a:blip>
          <a:srcRect l="12320" t="22207" r="22594" b="17509"/>
          <a:stretch/>
        </p:blipFill>
        <p:spPr>
          <a:xfrm>
            <a:off x="3540172" y="2104473"/>
            <a:ext cx="2220449" cy="1267357"/>
          </a:xfrm>
          <a:prstGeom prst="ellipse">
            <a:avLst/>
          </a:prstGeom>
        </p:spPr>
      </p:pic>
      <p:pic>
        <p:nvPicPr>
          <p:cNvPr id="14" name="Image 13" descr="Une image contenant Graphique, clipart, symbole, créativité&#10;&#10;Description générée automatiquement">
            <a:extLst>
              <a:ext uri="{FF2B5EF4-FFF2-40B4-BE49-F238E27FC236}">
                <a16:creationId xmlns:a16="http://schemas.microsoft.com/office/drawing/2014/main" id="{7DB77E44-E27B-BB6B-BB4A-4F177DD05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3912" y="2515336"/>
            <a:ext cx="519521" cy="218199"/>
          </a:xfrm>
          <a:prstGeom prst="rect">
            <a:avLst/>
          </a:prstGeom>
        </p:spPr>
      </p:pic>
      <p:pic>
        <p:nvPicPr>
          <p:cNvPr id="17" name="Image 16" descr="Une image contenant Graphique, graphisme, clipart, créativité&#10;&#10;Description générée automatiquement">
            <a:extLst>
              <a:ext uri="{FF2B5EF4-FFF2-40B4-BE49-F238E27FC236}">
                <a16:creationId xmlns:a16="http://schemas.microsoft.com/office/drawing/2014/main" id="{23956562-7D5C-8FAA-3F37-18946B179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9431" y="2215691"/>
            <a:ext cx="529175" cy="246228"/>
          </a:xfrm>
          <a:prstGeom prst="rect">
            <a:avLst/>
          </a:prstGeom>
        </p:spPr>
      </p:pic>
      <p:pic>
        <p:nvPicPr>
          <p:cNvPr id="21" name="Image 20" descr="Une image contenant symbole, Graphique, triangle, ligne&#10;&#10;Description générée automatiquement">
            <a:extLst>
              <a:ext uri="{FF2B5EF4-FFF2-40B4-BE49-F238E27FC236}">
                <a16:creationId xmlns:a16="http://schemas.microsoft.com/office/drawing/2014/main" id="{9A7F3921-7E34-E991-CB36-5C100B88E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648" y="2571750"/>
            <a:ext cx="665424" cy="665424"/>
          </a:xfrm>
          <a:prstGeom prst="rect">
            <a:avLst/>
          </a:prstGeom>
        </p:spPr>
      </p:pic>
      <p:pic>
        <p:nvPicPr>
          <p:cNvPr id="24" name="Image 23" descr="Une image contenant objets en métal, verrouiller, cadenas&#10;&#10;Description générée automatiquement">
            <a:extLst>
              <a:ext uri="{FF2B5EF4-FFF2-40B4-BE49-F238E27FC236}">
                <a16:creationId xmlns:a16="http://schemas.microsoft.com/office/drawing/2014/main" id="{9E1646B7-771E-2372-676F-6CFB5CD8CA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0715" y="2880395"/>
            <a:ext cx="409357" cy="430405"/>
          </a:xfrm>
          <a:prstGeom prst="rect">
            <a:avLst/>
          </a:prstGeom>
        </p:spPr>
      </p:pic>
      <p:pic>
        <p:nvPicPr>
          <p:cNvPr id="25" name="Image 24" descr="Une image contenant Graphique, créativité, art&#10;&#10;Description générée automatiquement">
            <a:extLst>
              <a:ext uri="{FF2B5EF4-FFF2-40B4-BE49-F238E27FC236}">
                <a16:creationId xmlns:a16="http://schemas.microsoft.com/office/drawing/2014/main" id="{3BFB30AF-83C7-BEB9-5726-ACA514E69F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5864" y="2819365"/>
            <a:ext cx="589588" cy="248610"/>
          </a:xfrm>
          <a:prstGeom prst="rect">
            <a:avLst/>
          </a:prstGeom>
        </p:spPr>
      </p:pic>
      <p:pic>
        <p:nvPicPr>
          <p:cNvPr id="29" name="Image 28" descr="Une image contenant Graphique, art, Police&#10;&#10;Description générée automatiquement">
            <a:extLst>
              <a:ext uri="{FF2B5EF4-FFF2-40B4-BE49-F238E27FC236}">
                <a16:creationId xmlns:a16="http://schemas.microsoft.com/office/drawing/2014/main" id="{5185C929-343C-A46E-2C2A-72B2FCFBCC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7946" y="3684658"/>
            <a:ext cx="568108" cy="321826"/>
          </a:xfrm>
          <a:prstGeom prst="rect">
            <a:avLst/>
          </a:prstGeom>
        </p:spPr>
      </p:pic>
      <p:pic>
        <p:nvPicPr>
          <p:cNvPr id="31" name="Image 30" descr="Une image contenant symbole, Graphique, triangle, ligne&#10;&#10;Description générée automatiquement">
            <a:extLst>
              <a:ext uri="{FF2B5EF4-FFF2-40B4-BE49-F238E27FC236}">
                <a16:creationId xmlns:a16="http://schemas.microsoft.com/office/drawing/2014/main" id="{A45D0DB2-3DED-A439-1307-A53D487CAA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496" y="3310800"/>
            <a:ext cx="535214" cy="535214"/>
          </a:xfrm>
          <a:prstGeom prst="rect">
            <a:avLst/>
          </a:prstGeom>
        </p:spPr>
      </p:pic>
      <p:pic>
        <p:nvPicPr>
          <p:cNvPr id="26" name="Image 25" descr="Une image contenant Graphique, créativité, art&#10;&#10;Description générée automatiquement">
            <a:extLst>
              <a:ext uri="{FF2B5EF4-FFF2-40B4-BE49-F238E27FC236}">
                <a16:creationId xmlns:a16="http://schemas.microsoft.com/office/drawing/2014/main" id="{635C366D-364F-13F7-A5F2-2B98246F53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6651" y="3644391"/>
            <a:ext cx="589588" cy="24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0.54879 0.017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1" y="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-0.02963 " pathEditMode="relative" ptsTypes="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-0.02963 " pathEditMode="relative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-0.02963 " pathEditMode="relative" ptsTypes="AA">
                                      <p:cBhvr>
                                        <p:cTn id="5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316 0 L 0 0 Z " pathEditMode="relative" ptsTypes="AAA">
                                      <p:cBhvr>
                                        <p:cTn id="64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316 0 L 0 0 Z " pathEditMode="relative" ptsTypes="AAA">
                                      <p:cBhvr>
                                        <p:cTn id="66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D94E6515-1F95-9D60-F2BF-5A45D8D1D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2563807-973D-AE10-5D93-7E2C9445E0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cryptographie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6879591F-8962-86CF-0228-17A73BB5225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99" y="1241271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Les certificats</a:t>
            </a:r>
          </a:p>
        </p:txBody>
      </p:sp>
      <p:pic>
        <p:nvPicPr>
          <p:cNvPr id="14" name="Image 13" descr="Une image contenant Graphique, clipart, symbole, créativité&#10;&#10;Description générée automatiquement">
            <a:extLst>
              <a:ext uri="{FF2B5EF4-FFF2-40B4-BE49-F238E27FC236}">
                <a16:creationId xmlns:a16="http://schemas.microsoft.com/office/drawing/2014/main" id="{77924B3B-FF10-1623-9154-7C74BF5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65" y="2616674"/>
            <a:ext cx="519521" cy="218199"/>
          </a:xfrm>
          <a:prstGeom prst="rect">
            <a:avLst/>
          </a:prstGeom>
        </p:spPr>
      </p:pic>
      <p:pic>
        <p:nvPicPr>
          <p:cNvPr id="17" name="Image 16" descr="Une image contenant Graphique, graphisme, clipart, créativité&#10;&#10;Description générée automatiquement">
            <a:extLst>
              <a:ext uri="{FF2B5EF4-FFF2-40B4-BE49-F238E27FC236}">
                <a16:creationId xmlns:a16="http://schemas.microsoft.com/office/drawing/2014/main" id="{ED9284B0-F9AA-9861-C1A5-61364FB13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912" y="1872103"/>
            <a:ext cx="529175" cy="246228"/>
          </a:xfrm>
          <a:prstGeom prst="rect">
            <a:avLst/>
          </a:prstGeom>
        </p:spPr>
      </p:pic>
      <p:pic>
        <p:nvPicPr>
          <p:cNvPr id="21" name="Image 20" descr="Une image contenant symbole, Graphique, triangle, ligne&#10;&#10;Description générée automatiquement">
            <a:extLst>
              <a:ext uri="{FF2B5EF4-FFF2-40B4-BE49-F238E27FC236}">
                <a16:creationId xmlns:a16="http://schemas.microsoft.com/office/drawing/2014/main" id="{1EC8DF0C-C7B8-DA86-C2C4-8E6865909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304" y="1534844"/>
            <a:ext cx="665424" cy="665424"/>
          </a:xfrm>
          <a:prstGeom prst="rect">
            <a:avLst/>
          </a:prstGeom>
        </p:spPr>
      </p:pic>
      <p:pic>
        <p:nvPicPr>
          <p:cNvPr id="24" name="Image 23" descr="Une image contenant objets en métal, verrouiller, cadenas&#10;&#10;Description générée automatiquement">
            <a:extLst>
              <a:ext uri="{FF2B5EF4-FFF2-40B4-BE49-F238E27FC236}">
                <a16:creationId xmlns:a16="http://schemas.microsoft.com/office/drawing/2014/main" id="{2161C2BE-0D51-461D-2AA0-412CB8978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129" y="1871188"/>
            <a:ext cx="409357" cy="43040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E58E56-C642-4C52-A36A-26E1F64B8EED}"/>
              </a:ext>
            </a:extLst>
          </p:cNvPr>
          <p:cNvCxnSpPr>
            <a:cxnSpLocks/>
          </p:cNvCxnSpPr>
          <p:nvPr/>
        </p:nvCxnSpPr>
        <p:spPr>
          <a:xfrm>
            <a:off x="2202873" y="1995218"/>
            <a:ext cx="3311431" cy="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0" descr="Une image contenant symbole, Graphique, triangle, ligne&#10;&#10;Description générée automatiquement">
            <a:extLst>
              <a:ext uri="{FF2B5EF4-FFF2-40B4-BE49-F238E27FC236}">
                <a16:creationId xmlns:a16="http://schemas.microsoft.com/office/drawing/2014/main" id="{82BD0DC2-6B34-479C-967A-B1E9D1670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304" y="2391051"/>
            <a:ext cx="665424" cy="6654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953A4C-3F01-4867-8022-3E3A689CA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807" y="2780043"/>
            <a:ext cx="320693" cy="32069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C8D68F-329F-4B9F-A501-5A2B069F40A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202873" y="2723763"/>
            <a:ext cx="3311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536;p36">
            <a:extLst>
              <a:ext uri="{FF2B5EF4-FFF2-40B4-BE49-F238E27FC236}">
                <a16:creationId xmlns:a16="http://schemas.microsoft.com/office/drawing/2014/main" id="{109CDCC1-65D6-4B46-8544-B3939EB239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3247258"/>
            <a:ext cx="7559218" cy="815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solidFill>
                  <a:srgbClr val="002060"/>
                </a:solidFill>
              </a:rPr>
              <a:t>Le chiffrement asymétrique fonctionne dans les deux sens !</a:t>
            </a: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3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D94E6515-1F95-9D60-F2BF-5A45D8D1D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2563807-973D-AE10-5D93-7E2C9445E0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cryptographie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6879591F-8962-86CF-0228-17A73BB5225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99" y="1241271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Les organismes de certification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0F65F1-9E2E-3454-5349-79B9BCF8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76" y="2980115"/>
            <a:ext cx="1063398" cy="1036230"/>
          </a:xfrm>
          <a:prstGeom prst="ellipse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238B18A-4C7B-DECC-7C2E-2F9D1AB39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831" y="2956903"/>
            <a:ext cx="1038222" cy="1082654"/>
          </a:xfrm>
          <a:prstGeom prst="ellipse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4C47B37-EAFE-E9B0-A5D8-2B6E7B8F4CC7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388606" y="2320590"/>
            <a:ext cx="1645259" cy="78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CBD3847A-29F3-20F2-C082-FEC4C3751B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4000"/>
          </a:blip>
          <a:srcRect l="12320" t="22207" r="22594" b="17509"/>
          <a:stretch/>
        </p:blipFill>
        <p:spPr>
          <a:xfrm>
            <a:off x="3461775" y="2986546"/>
            <a:ext cx="2220449" cy="1267357"/>
          </a:xfrm>
          <a:prstGeom prst="ellipse">
            <a:avLst/>
          </a:prstGeom>
        </p:spPr>
      </p:pic>
      <p:pic>
        <p:nvPicPr>
          <p:cNvPr id="14" name="Image 13" descr="Une image contenant Graphique, clipart, symbole, créativité&#10;&#10;Description générée automatiquement">
            <a:extLst>
              <a:ext uri="{FF2B5EF4-FFF2-40B4-BE49-F238E27FC236}">
                <a16:creationId xmlns:a16="http://schemas.microsoft.com/office/drawing/2014/main" id="{77924B3B-FF10-1623-9154-7C74BF5FF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912" y="3402026"/>
            <a:ext cx="519521" cy="218199"/>
          </a:xfrm>
          <a:prstGeom prst="rect">
            <a:avLst/>
          </a:prstGeom>
        </p:spPr>
      </p:pic>
      <p:pic>
        <p:nvPicPr>
          <p:cNvPr id="31" name="Image 30" descr="Une image contenant symbole, Graphique, triangle, ligne&#10;&#10;Description générée automatiquement">
            <a:extLst>
              <a:ext uri="{FF2B5EF4-FFF2-40B4-BE49-F238E27FC236}">
                <a16:creationId xmlns:a16="http://schemas.microsoft.com/office/drawing/2014/main" id="{7426BDA1-2834-7424-24C0-6B133FE11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169" y="3902229"/>
            <a:ext cx="535214" cy="535214"/>
          </a:xfrm>
          <a:prstGeom prst="rect">
            <a:avLst/>
          </a:prstGeom>
        </p:spPr>
      </p:pic>
      <p:pic>
        <p:nvPicPr>
          <p:cNvPr id="26" name="Image 25" descr="Une image contenant Graphique, créativité, art&#10;&#10;Description générée automatiquement">
            <a:extLst>
              <a:ext uri="{FF2B5EF4-FFF2-40B4-BE49-F238E27FC236}">
                <a16:creationId xmlns:a16="http://schemas.microsoft.com/office/drawing/2014/main" id="{9EF98083-2D24-9E9A-616D-A1E08644B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4324" y="4235820"/>
            <a:ext cx="589588" cy="2486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BA4E4C-B54E-4614-B10C-2D15FFCD3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3865" y="1766877"/>
            <a:ext cx="1076267" cy="1107425"/>
          </a:xfrm>
          <a:prstGeom prst="ellipse">
            <a:avLst/>
          </a:prstGeom>
        </p:spPr>
      </p:pic>
      <p:pic>
        <p:nvPicPr>
          <p:cNvPr id="23" name="Image 16" descr="Une image contenant Graphique, graphisme, clipart, créativité&#10;&#10;Description générée automatiquement">
            <a:extLst>
              <a:ext uri="{FF2B5EF4-FFF2-40B4-BE49-F238E27FC236}">
                <a16:creationId xmlns:a16="http://schemas.microsoft.com/office/drawing/2014/main" id="{540A060A-5C91-4D53-8C4E-2C1BE4294B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0784" y="1976755"/>
            <a:ext cx="529175" cy="246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3BF06-38FC-46D8-8974-A55D96FD6C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920" y="1556361"/>
            <a:ext cx="1456940" cy="1456940"/>
          </a:xfrm>
          <a:prstGeom prst="rect">
            <a:avLst/>
          </a:prstGeom>
        </p:spPr>
      </p:pic>
      <p:pic>
        <p:nvPicPr>
          <p:cNvPr id="17" name="Image 16" descr="Une image contenant Graphique, graphisme, clipart, créativité&#10;&#10;Description générée automatiquement">
            <a:extLst>
              <a:ext uri="{FF2B5EF4-FFF2-40B4-BE49-F238E27FC236}">
                <a16:creationId xmlns:a16="http://schemas.microsoft.com/office/drawing/2014/main" id="{ED9284B0-F9AA-9861-C1A5-61364FB13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9431" y="3102381"/>
            <a:ext cx="529175" cy="246228"/>
          </a:xfrm>
          <a:prstGeom prst="rect">
            <a:avLst/>
          </a:prstGeom>
        </p:spPr>
      </p:pic>
      <p:pic>
        <p:nvPicPr>
          <p:cNvPr id="22" name="Image 13" descr="Une image contenant Graphique, clipart, symbole, créativité&#10;&#10;Description générée automatiquement">
            <a:extLst>
              <a:ext uri="{FF2B5EF4-FFF2-40B4-BE49-F238E27FC236}">
                <a16:creationId xmlns:a16="http://schemas.microsoft.com/office/drawing/2014/main" id="{93A2B057-0038-4E6A-B6A1-F21551D96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281" y="2255187"/>
            <a:ext cx="519521" cy="218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2AE6BB-CDBE-4ECB-B48B-3A59E9CEB7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5757" y="3673642"/>
            <a:ext cx="445238" cy="4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33 -0.00864 L 0.21389 -0.17438 " pathEditMode="relative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0.0037 L 0.12812 0.02932 " pathEditMode="relative" ptsTypes="AA">
                                      <p:cBhvr>
                                        <p:cTn id="4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3 0.01635 L -0.46268 0.3222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97" y="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772 L 0.62223 -0.00247 L -0.00329 0.00463 " pathEditMode="relative" ptsTypes="AAA">
                                      <p:cBhvr>
                                        <p:cTn id="6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2716E-6 L 0.65209 0.00556 L -3.88889E-6 -3.82716E-6 Z " pathEditMode="relative" rAng="0" ptsTypes="AAA">
                                      <p:cBhvr>
                                        <p:cTn id="7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4" y="27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8.64198E-7 L 0.65208 0.00556 L 5.55556E-7 -8.64198E-7 Z " pathEditMode="relative" rAng="0" ptsTypes="AAA">
                                      <p:cBhvr>
                                        <p:cTn id="7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7024BE77-E3D0-503C-15BB-DF6468F9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0CE5612F-6499-90FC-F5D7-094E20F9BE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cryptographie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6BCDE17D-5CE5-E77E-6F67-2E02903C142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99" y="1241271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Exemple de visualisation des certificats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406C7-51CB-4E39-84A3-0EED7C54B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726" y="1882887"/>
            <a:ext cx="5794634" cy="28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7024BE77-E3D0-503C-15BB-DF6468F9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0CE5612F-6499-90FC-F5D7-094E20F9BE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Le hashage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6BCDE17D-5CE5-E77E-6F67-2E02903C142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99" y="1241271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Le hashage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2F81F1-77CD-831B-91B6-A20504891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9" t="11860" r="6660" b="7495"/>
          <a:stretch/>
        </p:blipFill>
        <p:spPr>
          <a:xfrm>
            <a:off x="1559953" y="1935166"/>
            <a:ext cx="1213775" cy="5418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FDD8030-CE22-D6BA-3884-6BDC4DAD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953" y="2524043"/>
            <a:ext cx="1221661" cy="5418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75F4DF4-773F-1618-A029-CEB263ECB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953" y="3112920"/>
            <a:ext cx="1221660" cy="55074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6C8A562-5A68-6452-26EB-0B2A78A0C07A}"/>
              </a:ext>
            </a:extLst>
          </p:cNvPr>
          <p:cNvSpPr txBox="1"/>
          <p:nvPr/>
        </p:nvSpPr>
        <p:spPr>
          <a:xfrm>
            <a:off x="4409331" y="2046014"/>
            <a:ext cx="3333189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1b481e5ac2a687de752b330bee95ce8a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455B206-70B8-E70B-5827-E42C8CCF73FF}"/>
              </a:ext>
            </a:extLst>
          </p:cNvPr>
          <p:cNvSpPr txBox="1"/>
          <p:nvPr/>
        </p:nvSpPr>
        <p:spPr>
          <a:xfrm>
            <a:off x="4409330" y="2631327"/>
            <a:ext cx="3333189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edd709aa11109ba153a6183893e2cb8c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6550CF8-D5E7-6027-987C-2A246DBDA10E}"/>
              </a:ext>
            </a:extLst>
          </p:cNvPr>
          <p:cNvSpPr txBox="1"/>
          <p:nvPr/>
        </p:nvSpPr>
        <p:spPr>
          <a:xfrm>
            <a:off x="4409329" y="3234405"/>
            <a:ext cx="3333189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69ec8ca429f63f2d907ea2cd505329b8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999E2E5-FF62-7F21-B814-60375378ED4A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 flipV="1">
            <a:off x="2773728" y="2199903"/>
            <a:ext cx="1635603" cy="6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572E200-A26E-0FD3-E2B9-7A5102891F00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2781614" y="2785216"/>
            <a:ext cx="1627716" cy="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4" name="Connecteur droit avec flèche 1503">
            <a:extLst>
              <a:ext uri="{FF2B5EF4-FFF2-40B4-BE49-F238E27FC236}">
                <a16:creationId xmlns:a16="http://schemas.microsoft.com/office/drawing/2014/main" id="{5E1455B9-7ECF-ECA7-2557-16A6DED21B51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781613" y="3388294"/>
            <a:ext cx="1627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C1B045-521F-4C93-81DF-CB498DAC219C}"/>
              </a:ext>
            </a:extLst>
          </p:cNvPr>
          <p:cNvCxnSpPr>
            <a:cxnSpLocks/>
          </p:cNvCxnSpPr>
          <p:nvPr/>
        </p:nvCxnSpPr>
        <p:spPr>
          <a:xfrm flipH="1">
            <a:off x="2773728" y="4003964"/>
            <a:ext cx="16356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9919E00-94F0-49F4-8663-7E3F5F516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115" y="3617770"/>
            <a:ext cx="732558" cy="7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8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18" grpId="0" animBg="1"/>
      <p:bldP spid="22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7024BE77-E3D0-503C-15BB-DF6468F9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0CE5612F-6499-90FC-F5D7-094E20F9BE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Le hashage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6BCDE17D-5CE5-E77E-6F67-2E02903C142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99" y="1241271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Pourquoi?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C4282-86AF-486B-87F3-E4C0A22D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04" y="1771671"/>
            <a:ext cx="2549669" cy="2151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12B4BC-6E98-4046-8313-7FF507364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5" y="2097262"/>
            <a:ext cx="1641350" cy="2355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4DEEC3-7FAE-4434-ABFA-C1BEE3308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962" y="1454727"/>
            <a:ext cx="1858038" cy="2684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3859B-6DE6-491B-8E85-C74F7CE45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333" y="1214716"/>
            <a:ext cx="2460010" cy="1765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0B8E8E-F51B-4577-8E09-94B8C47EF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089" y="3176799"/>
            <a:ext cx="1922498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7024BE77-E3D0-503C-15BB-DF6468F9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0CE5612F-6499-90FC-F5D7-094E20F9BE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Le hashage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6BCDE17D-5CE5-E77E-6F67-2E02903C142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99" y="1241271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Pourquoi?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5A790-9A43-4EBE-9658-7ABD663E1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1817610"/>
            <a:ext cx="3269661" cy="1618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E44BA-8C2D-4CFC-8CD9-8B4BA927F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144" y="2167314"/>
            <a:ext cx="4812219" cy="1699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E6237-998B-4CCA-B9C2-CF67CC149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557" y="1600200"/>
            <a:ext cx="1171392" cy="62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6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7024BE77-E3D0-503C-15BB-DF6468F9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0CE5612F-6499-90FC-F5D7-094E20F9BE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Le hashage</a:t>
            </a:r>
            <a:endParaRPr dirty="0"/>
          </a:p>
        </p:txBody>
      </p:sp>
      <p:sp>
        <p:nvSpPr>
          <p:cNvPr id="2" name="Google Shape;1536;p36">
            <a:extLst>
              <a:ext uri="{FF2B5EF4-FFF2-40B4-BE49-F238E27FC236}">
                <a16:creationId xmlns:a16="http://schemas.microsoft.com/office/drawing/2014/main" id="{E525A9F0-0B0D-6E9E-31AC-73426C48FF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341185"/>
            <a:ext cx="7559218" cy="147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fr-FR" dirty="0">
                <a:solidFill>
                  <a:srgbClr val="002060"/>
                </a:solidFill>
              </a:rPr>
              <a:t>Réduire</a:t>
            </a:r>
          </a:p>
          <a:p>
            <a:pPr marL="285750" lvl="0" indent="-285750">
              <a:buFontTx/>
              <a:buChar char="-"/>
            </a:pPr>
            <a:r>
              <a:rPr lang="fr-FR" dirty="0">
                <a:solidFill>
                  <a:srgbClr val="002060"/>
                </a:solidFill>
              </a:rPr>
              <a:t>Stocker</a:t>
            </a:r>
          </a:p>
          <a:p>
            <a:pPr marL="285750" lvl="0" indent="-285750">
              <a:buFontTx/>
              <a:buChar char="-"/>
            </a:pPr>
            <a:r>
              <a:rPr lang="fr-FR" dirty="0">
                <a:solidFill>
                  <a:srgbClr val="002060"/>
                </a:solidFill>
              </a:rPr>
              <a:t>Identifier</a:t>
            </a:r>
          </a:p>
          <a:p>
            <a:pPr marL="285750" lvl="0" indent="-285750">
              <a:buFontTx/>
              <a:buChar char="-"/>
            </a:pPr>
            <a:r>
              <a:rPr lang="fr-FR" dirty="0">
                <a:solidFill>
                  <a:srgbClr val="002060"/>
                </a:solidFill>
              </a:rPr>
              <a:t>Vérifier rapidement des données</a:t>
            </a: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54AA66-DB6A-6A79-588C-5381481C9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9" t="11860" r="6660" b="7495"/>
          <a:stretch/>
        </p:blipFill>
        <p:spPr>
          <a:xfrm>
            <a:off x="1708060" y="2571750"/>
            <a:ext cx="1213775" cy="5418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D90E9A3-7BFE-F5FF-DC59-4E2742E0D694}"/>
              </a:ext>
            </a:extLst>
          </p:cNvPr>
          <p:cNvSpPr txBox="1"/>
          <p:nvPr/>
        </p:nvSpPr>
        <p:spPr>
          <a:xfrm>
            <a:off x="4557438" y="2682598"/>
            <a:ext cx="3333189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1b481e5ac2a687de752b330bee95ce8a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497A975-A2F6-8382-AE32-8F56E0F736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21835" y="2836487"/>
            <a:ext cx="1635603" cy="6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A1CD3F31-C523-C220-F3AD-9E114667E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80" y="3262140"/>
            <a:ext cx="971733" cy="15777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B82F79-A29E-EA1A-A934-F527F7999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798928"/>
            <a:ext cx="1960406" cy="50422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D2CE44D-8FA8-812F-5244-487B0456B67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800813" y="4051038"/>
            <a:ext cx="1771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93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4B2D-ABAA-476D-BB35-0B9535CE0B4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69503" y="2283394"/>
            <a:ext cx="6682984" cy="841800"/>
          </a:xfrm>
        </p:spPr>
        <p:txBody>
          <a:bodyPr/>
          <a:lstStyle/>
          <a:p>
            <a:r>
              <a:rPr lang="fr-FR" dirty="0"/>
              <a:t>La monnaie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3C7FD-10EF-4629-9D5E-0806190B9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60" y="2992650"/>
            <a:ext cx="1726280" cy="1726280"/>
          </a:xfrm>
          <a:prstGeom prst="ellipse">
            <a:avLst/>
          </a:prstGeom>
        </p:spPr>
      </p:pic>
      <p:sp>
        <p:nvSpPr>
          <p:cNvPr id="3" name="Google Shape;1527;p35">
            <a:extLst>
              <a:ext uri="{FF2B5EF4-FFF2-40B4-BE49-F238E27FC236}">
                <a16:creationId xmlns:a16="http://schemas.microsoft.com/office/drawing/2014/main" id="{C1C3A9A3-00F7-B6AB-1BF1-77316CAC0188}"/>
              </a:ext>
            </a:extLst>
          </p:cNvPr>
          <p:cNvSpPr/>
          <p:nvPr/>
        </p:nvSpPr>
        <p:spPr>
          <a:xfrm>
            <a:off x="4072870" y="1195103"/>
            <a:ext cx="1076251" cy="103843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" name="Google Shape;1530;p35">
            <a:extLst>
              <a:ext uri="{FF2B5EF4-FFF2-40B4-BE49-F238E27FC236}">
                <a16:creationId xmlns:a16="http://schemas.microsoft.com/office/drawing/2014/main" id="{4555E61E-243B-340B-0F63-7A31364465FA}"/>
              </a:ext>
            </a:extLst>
          </p:cNvPr>
          <p:cNvSpPr txBox="1">
            <a:spLocks/>
          </p:cNvSpPr>
          <p:nvPr/>
        </p:nvSpPr>
        <p:spPr>
          <a:xfrm>
            <a:off x="3910012" y="1386615"/>
            <a:ext cx="132397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52811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34"/>
          <p:cNvSpPr/>
          <p:nvPr/>
        </p:nvSpPr>
        <p:spPr>
          <a:xfrm>
            <a:off x="4263600" y="276595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00" name="Google Shape;1500;p34"/>
          <p:cNvSpPr/>
          <p:nvPr/>
        </p:nvSpPr>
        <p:spPr>
          <a:xfrm>
            <a:off x="1486475" y="2768896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01" name="Google Shape;1501;p34"/>
          <p:cNvSpPr/>
          <p:nvPr/>
        </p:nvSpPr>
        <p:spPr>
          <a:xfrm>
            <a:off x="6898525" y="110432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02" name="Google Shape;1502;p34"/>
          <p:cNvSpPr/>
          <p:nvPr/>
        </p:nvSpPr>
        <p:spPr>
          <a:xfrm>
            <a:off x="4192500" y="110432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03" name="Google Shape;1503;p34"/>
          <p:cNvSpPr/>
          <p:nvPr/>
        </p:nvSpPr>
        <p:spPr>
          <a:xfrm>
            <a:off x="1486475" y="110432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04" name="Google Shape;150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509" name="Google Shape;1509;p34"/>
          <p:cNvSpPr txBox="1">
            <a:spLocks noGrp="1"/>
          </p:cNvSpPr>
          <p:nvPr>
            <p:ph type="title" idx="5"/>
          </p:nvPr>
        </p:nvSpPr>
        <p:spPr>
          <a:xfrm>
            <a:off x="1415375" y="1300975"/>
            <a:ext cx="901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10" name="Google Shape;1510;p34"/>
          <p:cNvSpPr txBox="1">
            <a:spLocks noGrp="1"/>
          </p:cNvSpPr>
          <p:nvPr>
            <p:ph type="title" idx="6"/>
          </p:nvPr>
        </p:nvSpPr>
        <p:spPr>
          <a:xfrm>
            <a:off x="4192500" y="2962605"/>
            <a:ext cx="901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511" name="Google Shape;1511;p34"/>
          <p:cNvSpPr txBox="1">
            <a:spLocks noGrp="1"/>
          </p:cNvSpPr>
          <p:nvPr>
            <p:ph type="title" idx="7"/>
          </p:nvPr>
        </p:nvSpPr>
        <p:spPr>
          <a:xfrm>
            <a:off x="1415375" y="2965546"/>
            <a:ext cx="901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512" name="Google Shape;1512;p34"/>
          <p:cNvSpPr txBox="1">
            <a:spLocks noGrp="1"/>
          </p:cNvSpPr>
          <p:nvPr>
            <p:ph type="title" idx="8"/>
          </p:nvPr>
        </p:nvSpPr>
        <p:spPr>
          <a:xfrm>
            <a:off x="4121400" y="1300975"/>
            <a:ext cx="901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16" name="Google Shape;1516;p34"/>
          <p:cNvSpPr txBox="1">
            <a:spLocks noGrp="1"/>
          </p:cNvSpPr>
          <p:nvPr>
            <p:ph type="title" idx="15"/>
          </p:nvPr>
        </p:nvSpPr>
        <p:spPr>
          <a:xfrm>
            <a:off x="6827425" y="1300975"/>
            <a:ext cx="901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17" name="Google Shape;1517;p34"/>
          <p:cNvSpPr txBox="1">
            <a:spLocks noGrp="1"/>
          </p:cNvSpPr>
          <p:nvPr>
            <p:ph type="subTitle" idx="16"/>
          </p:nvPr>
        </p:nvSpPr>
        <p:spPr>
          <a:xfrm>
            <a:off x="440650" y="1926523"/>
            <a:ext cx="2850648" cy="4480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La cryptologie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518" name="Google Shape;1518;p34"/>
          <p:cNvSpPr txBox="1">
            <a:spLocks noGrp="1"/>
          </p:cNvSpPr>
          <p:nvPr>
            <p:ph type="subTitle" idx="17"/>
          </p:nvPr>
        </p:nvSpPr>
        <p:spPr>
          <a:xfrm>
            <a:off x="1289599" y="3618751"/>
            <a:ext cx="1152751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Bitcoin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519" name="Google Shape;1519;p34"/>
          <p:cNvSpPr txBox="1">
            <a:spLocks noGrp="1"/>
          </p:cNvSpPr>
          <p:nvPr>
            <p:ph type="subTitle" idx="18"/>
          </p:nvPr>
        </p:nvSpPr>
        <p:spPr>
          <a:xfrm>
            <a:off x="3901444" y="3615605"/>
            <a:ext cx="1483312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Ethereum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520" name="Google Shape;1520;p34"/>
          <p:cNvSpPr txBox="1">
            <a:spLocks noGrp="1"/>
          </p:cNvSpPr>
          <p:nvPr>
            <p:ph type="subTitle" idx="19"/>
          </p:nvPr>
        </p:nvSpPr>
        <p:spPr>
          <a:xfrm>
            <a:off x="3419249" y="1926523"/>
            <a:ext cx="2578075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2060"/>
                </a:solidFill>
              </a:rPr>
              <a:t>La monnaie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522" name="Google Shape;1522;p34"/>
          <p:cNvSpPr txBox="1">
            <a:spLocks noGrp="1"/>
          </p:cNvSpPr>
          <p:nvPr>
            <p:ph type="subTitle" idx="21"/>
          </p:nvPr>
        </p:nvSpPr>
        <p:spPr>
          <a:xfrm>
            <a:off x="6125275" y="19265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La Blockchain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" name="Google Shape;1499;p34">
            <a:extLst>
              <a:ext uri="{FF2B5EF4-FFF2-40B4-BE49-F238E27FC236}">
                <a16:creationId xmlns:a16="http://schemas.microsoft.com/office/drawing/2014/main" id="{6C61DA58-FEE1-F791-4237-77F629C542F0}"/>
              </a:ext>
            </a:extLst>
          </p:cNvPr>
          <p:cNvSpPr/>
          <p:nvPr/>
        </p:nvSpPr>
        <p:spPr>
          <a:xfrm>
            <a:off x="6952281" y="276595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" name="Google Shape;1510;p34">
            <a:extLst>
              <a:ext uri="{FF2B5EF4-FFF2-40B4-BE49-F238E27FC236}">
                <a16:creationId xmlns:a16="http://schemas.microsoft.com/office/drawing/2014/main" id="{43B29EE5-0C21-E6C0-F64C-1A4ADB038B76}"/>
              </a:ext>
            </a:extLst>
          </p:cNvPr>
          <p:cNvSpPr txBox="1">
            <a:spLocks/>
          </p:cNvSpPr>
          <p:nvPr/>
        </p:nvSpPr>
        <p:spPr>
          <a:xfrm>
            <a:off x="6881181" y="2962605"/>
            <a:ext cx="90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2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sz="3000" b="1" i="0" u="none" strike="noStrike" cap="none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4" name="Google Shape;1519;p34">
            <a:extLst>
              <a:ext uri="{FF2B5EF4-FFF2-40B4-BE49-F238E27FC236}">
                <a16:creationId xmlns:a16="http://schemas.microsoft.com/office/drawing/2014/main" id="{27484272-2FBE-1D0F-E4D1-9E669C31DEDC}"/>
              </a:ext>
            </a:extLst>
          </p:cNvPr>
          <p:cNvSpPr txBox="1">
            <a:spLocks/>
          </p:cNvSpPr>
          <p:nvPr/>
        </p:nvSpPr>
        <p:spPr>
          <a:xfrm>
            <a:off x="6590125" y="3615605"/>
            <a:ext cx="1483312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18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dirty="0">
                <a:solidFill>
                  <a:srgbClr val="002060"/>
                </a:solidFill>
              </a:rPr>
              <a:t>Autres cas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B5DF3929-0716-69C5-1D91-9F4B5F04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825A341-291D-520D-0F4A-D74D43E3B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monnaie</a:t>
            </a:r>
            <a:endParaRPr dirty="0"/>
          </a:p>
        </p:txBody>
      </p:sp>
      <p:sp>
        <p:nvSpPr>
          <p:cNvPr id="1536" name="Google Shape;1536;p36">
            <a:extLst>
              <a:ext uri="{FF2B5EF4-FFF2-40B4-BE49-F238E27FC236}">
                <a16:creationId xmlns:a16="http://schemas.microsoft.com/office/drawing/2014/main" id="{FD00529A-27C8-355D-81F0-6EBBD515288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1" y="1672696"/>
            <a:ext cx="7559218" cy="815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</a:endParaRPr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7882353D-AFF2-2BB3-C655-3BD84046990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Avant la monnaie?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2" name="Google Shape;1539;p36">
            <a:extLst>
              <a:ext uri="{FF2B5EF4-FFF2-40B4-BE49-F238E27FC236}">
                <a16:creationId xmlns:a16="http://schemas.microsoft.com/office/drawing/2014/main" id="{CA6DBC74-8375-C626-F878-F7E03C83DC2B}"/>
              </a:ext>
            </a:extLst>
          </p:cNvPr>
          <p:cNvSpPr txBox="1">
            <a:spLocks/>
          </p:cNvSpPr>
          <p:nvPr/>
        </p:nvSpPr>
        <p:spPr>
          <a:xfrm>
            <a:off x="720000" y="2797042"/>
            <a:ext cx="5757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Première monnaie</a:t>
            </a:r>
          </a:p>
        </p:txBody>
      </p:sp>
      <p:pic>
        <p:nvPicPr>
          <p:cNvPr id="6" name="Image 5" descr="Une image contenant métal, Artefact, pièce&#10;&#10;Description générée automatiquement">
            <a:extLst>
              <a:ext uri="{FF2B5EF4-FFF2-40B4-BE49-F238E27FC236}">
                <a16:creationId xmlns:a16="http://schemas.microsoft.com/office/drawing/2014/main" id="{A9FAF3D3-B868-8A13-0BDB-B99C42A13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303" y="3446699"/>
            <a:ext cx="1479231" cy="1294327"/>
          </a:xfrm>
          <a:prstGeom prst="ellipse">
            <a:avLst/>
          </a:prstGeom>
        </p:spPr>
      </p:pic>
      <p:pic>
        <p:nvPicPr>
          <p:cNvPr id="8" name="Image 7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389BF0AE-6D93-6D59-21B2-24D87EAA7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54" y="3327442"/>
            <a:ext cx="2685246" cy="1320311"/>
          </a:xfrm>
          <a:prstGeom prst="rect">
            <a:avLst/>
          </a:prstGeom>
        </p:spPr>
      </p:pic>
      <p:pic>
        <p:nvPicPr>
          <p:cNvPr id="11" name="Image 10" descr="Une image contenant art, vase, intérieur, Photographie de nature morte&#10;&#10;Description générée automatiquement">
            <a:extLst>
              <a:ext uri="{FF2B5EF4-FFF2-40B4-BE49-F238E27FC236}">
                <a16:creationId xmlns:a16="http://schemas.microsoft.com/office/drawing/2014/main" id="{94397A46-2398-38B3-A3D6-FF0B1F913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773" y="1334982"/>
            <a:ext cx="1680292" cy="1680292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017C6-75F5-4FE5-920A-63B615CCC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3446698"/>
            <a:ext cx="1294328" cy="129432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266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B5DF3929-0716-69C5-1D91-9F4B5F04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825A341-291D-520D-0F4A-D74D43E3B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monnaie</a:t>
            </a:r>
            <a:endParaRPr dirty="0"/>
          </a:p>
        </p:txBody>
      </p:sp>
      <p:sp>
        <p:nvSpPr>
          <p:cNvPr id="1536" name="Google Shape;1536;p36">
            <a:extLst>
              <a:ext uri="{FF2B5EF4-FFF2-40B4-BE49-F238E27FC236}">
                <a16:creationId xmlns:a16="http://schemas.microsoft.com/office/drawing/2014/main" id="{FD00529A-27C8-355D-81F0-6EBBD515288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1" y="1672697"/>
            <a:ext cx="7559218" cy="419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2060"/>
                </a:solidFill>
              </a:rPr>
              <a:t>Platon puis Aristote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</a:endParaRPr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7882353D-AFF2-2BB3-C655-3BD84046990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Qu’est-ce que la monnaie? 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91A10-D72F-4D7D-96F1-72C00939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4" y="2211755"/>
            <a:ext cx="1364674" cy="1820134"/>
          </a:xfrm>
          <a:prstGeom prst="ellipse">
            <a:avLst/>
          </a:prstGeom>
        </p:spPr>
      </p:pic>
      <p:sp>
        <p:nvSpPr>
          <p:cNvPr id="7" name="Google Shape;1536;p36">
            <a:extLst>
              <a:ext uri="{FF2B5EF4-FFF2-40B4-BE49-F238E27FC236}">
                <a16:creationId xmlns:a16="http://schemas.microsoft.com/office/drawing/2014/main" id="{06978AD8-8A34-49A6-96FF-72F6442FAAA8}"/>
              </a:ext>
            </a:extLst>
          </p:cNvPr>
          <p:cNvSpPr txBox="1">
            <a:spLocks/>
          </p:cNvSpPr>
          <p:nvPr/>
        </p:nvSpPr>
        <p:spPr>
          <a:xfrm>
            <a:off x="2278135" y="3099978"/>
            <a:ext cx="2564029" cy="326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fr-FR" dirty="0">
                <a:solidFill>
                  <a:srgbClr val="002060"/>
                </a:solidFill>
              </a:rPr>
              <a:t>Réserve de valeur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fr-FR" dirty="0">
              <a:solidFill>
                <a:srgbClr val="002060"/>
              </a:solidFill>
            </a:endParaRPr>
          </a:p>
          <a:p>
            <a:pPr marL="0" indent="0"/>
            <a:endParaRPr lang="fr-FR" dirty="0">
              <a:solidFill>
                <a:srgbClr val="002060"/>
              </a:solidFill>
            </a:endParaRPr>
          </a:p>
          <a:p>
            <a:pPr marL="0" indent="0"/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32306-2000-412A-920A-701C89259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01" y="1863568"/>
            <a:ext cx="771226" cy="2375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F39D5-4335-48FD-97E2-1B8ED3F1D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144" y="1863568"/>
            <a:ext cx="1029509" cy="2375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DF177C-F5C5-44D2-96B5-1CE9FF266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405" y="1863568"/>
            <a:ext cx="654349" cy="23757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D65B75-3982-4A8E-8FBB-9457954A2443}"/>
              </a:ext>
            </a:extLst>
          </p:cNvPr>
          <p:cNvSpPr txBox="1"/>
          <p:nvPr/>
        </p:nvSpPr>
        <p:spPr>
          <a:xfrm>
            <a:off x="2274890" y="2282908"/>
            <a:ext cx="27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fr-FR" dirty="0">
                <a:solidFill>
                  <a:srgbClr val="002060"/>
                </a:solidFill>
              </a:rPr>
              <a:t>Unité de compte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595E57-A4A9-487D-8711-0CAB492BE5CC}"/>
              </a:ext>
            </a:extLst>
          </p:cNvPr>
          <p:cNvSpPr txBox="1"/>
          <p:nvPr/>
        </p:nvSpPr>
        <p:spPr>
          <a:xfrm>
            <a:off x="2274890" y="2691443"/>
            <a:ext cx="27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fr-FR" dirty="0">
                <a:solidFill>
                  <a:srgbClr val="002060"/>
                </a:solidFill>
              </a:rPr>
              <a:t>Instrument d’échange</a:t>
            </a:r>
          </a:p>
        </p:txBody>
      </p:sp>
    </p:spTree>
    <p:extLst>
      <p:ext uri="{BB962C8B-B14F-4D97-AF65-F5344CB8AC3E}">
        <p14:creationId xmlns:p14="http://schemas.microsoft.com/office/powerpoint/2010/main" val="4939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" grpId="0" build="p"/>
      <p:bldP spid="1539" grpId="0" build="p"/>
      <p:bldP spid="7" grpId="0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B5DF3929-0716-69C5-1D91-9F4B5F04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825A341-291D-520D-0F4A-D74D43E3B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Dollar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2CB9A-2758-4A6C-8C87-140F340E2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0101" r="1599" b="21481"/>
          <a:stretch/>
        </p:blipFill>
        <p:spPr>
          <a:xfrm>
            <a:off x="1705052" y="1017725"/>
            <a:ext cx="5568584" cy="38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0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B5DF3929-0716-69C5-1D91-9F4B5F04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825A341-291D-520D-0F4A-D74D43E3B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Dollar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284AD-E31D-4316-B5BB-E7661BCD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85" y="706582"/>
            <a:ext cx="8897248" cy="4128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6D89F-7DAA-47C4-8E3A-97FDD24E3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27" y="1279282"/>
            <a:ext cx="3011632" cy="1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B5DF3929-0716-69C5-1D91-9F4B5F04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825A341-291D-520D-0F4A-D74D43E3B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L’Euro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1E1DC-5B79-46CF-8B75-6427C37F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011" y="1017725"/>
            <a:ext cx="5853978" cy="39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B5DF3929-0716-69C5-1D91-9F4B5F04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825A341-291D-520D-0F4A-D74D43E3B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L’Euro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689D5-AB52-4C3E-B555-56D5328F0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54" y="1067255"/>
            <a:ext cx="4680091" cy="39243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B35112F-1CCD-60CC-6500-B6516EFAC040}"/>
              </a:ext>
            </a:extLst>
          </p:cNvPr>
          <p:cNvSpPr/>
          <p:nvPr/>
        </p:nvSpPr>
        <p:spPr>
          <a:xfrm>
            <a:off x="2346960" y="3699510"/>
            <a:ext cx="781050" cy="6629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F22B64D-F380-BBBA-BC68-CB676EDBFA80}"/>
              </a:ext>
            </a:extLst>
          </p:cNvPr>
          <p:cNvSpPr/>
          <p:nvPr/>
        </p:nvSpPr>
        <p:spPr>
          <a:xfrm>
            <a:off x="3128010" y="3535680"/>
            <a:ext cx="1005840" cy="826770"/>
          </a:xfrm>
          <a:prstGeom prst="round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A1CFFA4-D0EF-C6DD-3D7D-59BF970BB895}"/>
              </a:ext>
            </a:extLst>
          </p:cNvPr>
          <p:cNvSpPr/>
          <p:nvPr/>
        </p:nvSpPr>
        <p:spPr>
          <a:xfrm>
            <a:off x="4133850" y="3394710"/>
            <a:ext cx="293370" cy="967740"/>
          </a:xfrm>
          <a:prstGeom prst="roundRect">
            <a:avLst/>
          </a:prstGeom>
          <a:noFill/>
          <a:ln w="190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EBA3C5D-2C7E-BF1A-8FE9-8219FE06AE84}"/>
              </a:ext>
            </a:extLst>
          </p:cNvPr>
          <p:cNvSpPr/>
          <p:nvPr/>
        </p:nvSpPr>
        <p:spPr>
          <a:xfrm>
            <a:off x="4427220" y="3268980"/>
            <a:ext cx="537210" cy="1093470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6582B82-7C87-E013-923A-2A1F092408C8}"/>
              </a:ext>
            </a:extLst>
          </p:cNvPr>
          <p:cNvSpPr/>
          <p:nvPr/>
        </p:nvSpPr>
        <p:spPr>
          <a:xfrm>
            <a:off x="5433060" y="2571750"/>
            <a:ext cx="602686" cy="179070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2BFF222-2B27-870D-7A53-3C203D5434B9}"/>
              </a:ext>
            </a:extLst>
          </p:cNvPr>
          <p:cNvSpPr/>
          <p:nvPr/>
        </p:nvSpPr>
        <p:spPr>
          <a:xfrm>
            <a:off x="6035746" y="1779270"/>
            <a:ext cx="468630" cy="2583180"/>
          </a:xfrm>
          <a:prstGeom prst="round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7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B5DF3929-0716-69C5-1D91-9F4B5F04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825A341-291D-520D-0F4A-D74D43E3B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 la Blockchain?</a:t>
            </a:r>
            <a:endParaRPr dirty="0"/>
          </a:p>
        </p:txBody>
      </p:sp>
      <p:sp>
        <p:nvSpPr>
          <p:cNvPr id="1536" name="Google Shape;1536;p36">
            <a:extLst>
              <a:ext uri="{FF2B5EF4-FFF2-40B4-BE49-F238E27FC236}">
                <a16:creationId xmlns:a16="http://schemas.microsoft.com/office/drawing/2014/main" id="{FD00529A-27C8-355D-81F0-6EBBD515288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4570" y="2005741"/>
            <a:ext cx="2227239" cy="456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002060"/>
                </a:solidFill>
              </a:rPr>
              <a:t>Monnaie scripturale</a:t>
            </a:r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7882353D-AFF2-2BB3-C655-3BD84046990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Histoire de la monnaie avant la Blockchain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3" name="Image 2" descr="Une image contenant texte, argent, Manipulation d’argent, devise&#10;&#10;Description générée automatiquement">
            <a:extLst>
              <a:ext uri="{FF2B5EF4-FFF2-40B4-BE49-F238E27FC236}">
                <a16:creationId xmlns:a16="http://schemas.microsoft.com/office/drawing/2014/main" id="{EC4A028A-15B2-D0A4-9B50-3BAE45419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8" t="14074" r="16950" b="7594"/>
          <a:stretch/>
        </p:blipFill>
        <p:spPr>
          <a:xfrm>
            <a:off x="1275909" y="2505540"/>
            <a:ext cx="1729562" cy="1653150"/>
          </a:xfrm>
          <a:prstGeom prst="ellipse">
            <a:avLst/>
          </a:prstGeom>
        </p:spPr>
      </p:pic>
      <p:pic>
        <p:nvPicPr>
          <p:cNvPr id="5" name="Image 4" descr="Une image contenant fournitures de bureau, texte, Article de bureau, papeterie&#10;&#10;Description générée automatiquement">
            <a:extLst>
              <a:ext uri="{FF2B5EF4-FFF2-40B4-BE49-F238E27FC236}">
                <a16:creationId xmlns:a16="http://schemas.microsoft.com/office/drawing/2014/main" id="{53187536-C919-657E-9FE1-D545B9357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29" t="13834" r="21737" b="1003"/>
          <a:stretch/>
        </p:blipFill>
        <p:spPr>
          <a:xfrm>
            <a:off x="5480138" y="2541594"/>
            <a:ext cx="1676104" cy="1704027"/>
          </a:xfrm>
          <a:prstGeom prst="ellipse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8130D4E-1525-E081-9C18-D1E59E0D66D6}"/>
              </a:ext>
            </a:extLst>
          </p:cNvPr>
          <p:cNvSpPr txBox="1"/>
          <p:nvPr/>
        </p:nvSpPr>
        <p:spPr>
          <a:xfrm>
            <a:off x="1195371" y="1993877"/>
            <a:ext cx="1890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002060"/>
                </a:solidFill>
              </a:rPr>
              <a:t>Monnaie fiduciaire </a:t>
            </a:r>
          </a:p>
        </p:txBody>
      </p:sp>
    </p:spTree>
    <p:extLst>
      <p:ext uri="{BB962C8B-B14F-4D97-AF65-F5344CB8AC3E}">
        <p14:creationId xmlns:p14="http://schemas.microsoft.com/office/powerpoint/2010/main" val="218167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" grpId="0" build="p"/>
      <p:bldP spid="1539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B5DF3929-0716-69C5-1D91-9F4B5F04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825A341-291D-520D-0F4A-D74D43E3B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Fiduciaire et Scriptural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7882353D-AFF2-2BB3-C655-3BD84046990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Est-ce suffisant?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14" name="Google Shape;1539;p36">
            <a:extLst>
              <a:ext uri="{FF2B5EF4-FFF2-40B4-BE49-F238E27FC236}">
                <a16:creationId xmlns:a16="http://schemas.microsoft.com/office/drawing/2014/main" id="{A4400CD0-A9EE-D55B-157F-3463FB763DF8}"/>
              </a:ext>
            </a:extLst>
          </p:cNvPr>
          <p:cNvSpPr txBox="1">
            <a:spLocks/>
          </p:cNvSpPr>
          <p:nvPr/>
        </p:nvSpPr>
        <p:spPr>
          <a:xfrm>
            <a:off x="2657187" y="1679907"/>
            <a:ext cx="1267723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Fiduciaire</a:t>
            </a:r>
          </a:p>
        </p:txBody>
      </p:sp>
      <p:sp>
        <p:nvSpPr>
          <p:cNvPr id="15" name="Google Shape;1536;p36">
            <a:extLst>
              <a:ext uri="{FF2B5EF4-FFF2-40B4-BE49-F238E27FC236}">
                <a16:creationId xmlns:a16="http://schemas.microsoft.com/office/drawing/2014/main" id="{C40E9DD1-987C-DBD4-C132-7DEF662F3766}"/>
              </a:ext>
            </a:extLst>
          </p:cNvPr>
          <p:cNvSpPr txBox="1">
            <a:spLocks/>
          </p:cNvSpPr>
          <p:nvPr/>
        </p:nvSpPr>
        <p:spPr>
          <a:xfrm>
            <a:off x="4651604" y="2334551"/>
            <a:ext cx="2561902" cy="369332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0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Délais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D8C4FA9F-87CC-D7B5-C959-D5153F78FE55}"/>
              </a:ext>
            </a:extLst>
          </p:cNvPr>
          <p:cNvSpPr txBox="1"/>
          <p:nvPr/>
        </p:nvSpPr>
        <p:spPr>
          <a:xfrm>
            <a:off x="5250334" y="1806323"/>
            <a:ext cx="136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b="1" dirty="0">
                <a:solidFill>
                  <a:srgbClr val="002060"/>
                </a:solidFill>
                <a:latin typeface="MuseoModerno"/>
                <a:sym typeface="MuseoModerno"/>
              </a:rPr>
              <a:t>Scriptural</a:t>
            </a:r>
            <a:endParaRPr lang="fr-FR" sz="1800" b="1" dirty="0">
              <a:solidFill>
                <a:srgbClr val="002060"/>
              </a:solidFill>
              <a:latin typeface="MuseoModerno"/>
              <a:sym typeface="MuseoModerno"/>
            </a:endParaRPr>
          </a:p>
        </p:txBody>
      </p:sp>
      <p:sp>
        <p:nvSpPr>
          <p:cNvPr id="25" name="Google Shape;1536;p36">
            <a:extLst>
              <a:ext uri="{FF2B5EF4-FFF2-40B4-BE49-F238E27FC236}">
                <a16:creationId xmlns:a16="http://schemas.microsoft.com/office/drawing/2014/main" id="{99464BDB-6832-6A8F-C2C4-C3951E30D84E}"/>
              </a:ext>
            </a:extLst>
          </p:cNvPr>
          <p:cNvSpPr txBox="1">
            <a:spLocks/>
          </p:cNvSpPr>
          <p:nvPr/>
        </p:nvSpPr>
        <p:spPr>
          <a:xfrm>
            <a:off x="2010098" y="2339582"/>
            <a:ext cx="2561902" cy="364301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C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Risque de sécurité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29" name="Google Shape;1536;p36">
            <a:extLst>
              <a:ext uri="{FF2B5EF4-FFF2-40B4-BE49-F238E27FC236}">
                <a16:creationId xmlns:a16="http://schemas.microsoft.com/office/drawing/2014/main" id="{3CE8F64B-5429-7C9D-F6A3-3A57B9966857}"/>
              </a:ext>
            </a:extLst>
          </p:cNvPr>
          <p:cNvSpPr txBox="1">
            <a:spLocks/>
          </p:cNvSpPr>
          <p:nvPr/>
        </p:nvSpPr>
        <p:spPr>
          <a:xfrm>
            <a:off x="2010098" y="2819077"/>
            <a:ext cx="2561902" cy="374817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C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Praticité 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30" name="Google Shape;1536;p36">
            <a:extLst>
              <a:ext uri="{FF2B5EF4-FFF2-40B4-BE49-F238E27FC236}">
                <a16:creationId xmlns:a16="http://schemas.microsoft.com/office/drawing/2014/main" id="{0A3C1F8C-C368-DBEC-A508-5315CD0B0E30}"/>
              </a:ext>
            </a:extLst>
          </p:cNvPr>
          <p:cNvSpPr txBox="1">
            <a:spLocks/>
          </p:cNvSpPr>
          <p:nvPr/>
        </p:nvSpPr>
        <p:spPr>
          <a:xfrm>
            <a:off x="2010097" y="3309088"/>
            <a:ext cx="2561902" cy="37481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C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Restrictif</a:t>
            </a:r>
          </a:p>
        </p:txBody>
      </p:sp>
      <p:sp>
        <p:nvSpPr>
          <p:cNvPr id="33" name="Google Shape;1536;p36">
            <a:extLst>
              <a:ext uri="{FF2B5EF4-FFF2-40B4-BE49-F238E27FC236}">
                <a16:creationId xmlns:a16="http://schemas.microsoft.com/office/drawing/2014/main" id="{54D608D1-5254-5A68-7B2C-801C3DFBA3B5}"/>
              </a:ext>
            </a:extLst>
          </p:cNvPr>
          <p:cNvSpPr txBox="1">
            <a:spLocks/>
          </p:cNvSpPr>
          <p:nvPr/>
        </p:nvSpPr>
        <p:spPr>
          <a:xfrm>
            <a:off x="4651604" y="2819078"/>
            <a:ext cx="2561902" cy="374817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0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Frais de transaction</a:t>
            </a:r>
          </a:p>
        </p:txBody>
      </p:sp>
      <p:sp>
        <p:nvSpPr>
          <p:cNvPr id="36" name="Google Shape;1536;p36">
            <a:extLst>
              <a:ext uri="{FF2B5EF4-FFF2-40B4-BE49-F238E27FC236}">
                <a16:creationId xmlns:a16="http://schemas.microsoft.com/office/drawing/2014/main" id="{8E552B9B-6B2D-8DCB-D39C-E138E1386738}"/>
              </a:ext>
            </a:extLst>
          </p:cNvPr>
          <p:cNvSpPr txBox="1">
            <a:spLocks/>
          </p:cNvSpPr>
          <p:nvPr/>
        </p:nvSpPr>
        <p:spPr>
          <a:xfrm>
            <a:off x="4651604" y="3309088"/>
            <a:ext cx="2561902" cy="37481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0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Manque de confidentialité</a:t>
            </a:r>
          </a:p>
        </p:txBody>
      </p:sp>
      <p:sp>
        <p:nvSpPr>
          <p:cNvPr id="42" name="Google Shape;1539;p36">
            <a:extLst>
              <a:ext uri="{FF2B5EF4-FFF2-40B4-BE49-F238E27FC236}">
                <a16:creationId xmlns:a16="http://schemas.microsoft.com/office/drawing/2014/main" id="{A05FC2DF-1BA9-8DC2-6A67-8D6591C10602}"/>
              </a:ext>
            </a:extLst>
          </p:cNvPr>
          <p:cNvSpPr txBox="1">
            <a:spLocks/>
          </p:cNvSpPr>
          <p:nvPr/>
        </p:nvSpPr>
        <p:spPr>
          <a:xfrm>
            <a:off x="720000" y="3902229"/>
            <a:ext cx="5757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Problème de la bancarisation</a:t>
            </a:r>
          </a:p>
        </p:txBody>
      </p:sp>
    </p:spTree>
    <p:extLst>
      <p:ext uri="{BB962C8B-B14F-4D97-AF65-F5344CB8AC3E}">
        <p14:creationId xmlns:p14="http://schemas.microsoft.com/office/powerpoint/2010/main" val="19634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14" grpId="0" build="p"/>
      <p:bldP spid="15" grpId="0" animBg="1"/>
      <p:bldP spid="16" grpId="0"/>
      <p:bldP spid="25" grpId="0" animBg="1"/>
      <p:bldP spid="29" grpId="0" animBg="1"/>
      <p:bldP spid="30" grpId="0" animBg="1"/>
      <p:bldP spid="33" grpId="0" animBg="1"/>
      <p:bldP spid="36" grpId="0" animBg="1"/>
      <p:bldP spid="4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 les monnaies numériques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Naissance du billet électronique 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11" name="Image 10" descr="Une image contenant Visage humain, personne, sourire, Barbe humaine&#10;&#10;Description générée automatiquement">
            <a:extLst>
              <a:ext uri="{FF2B5EF4-FFF2-40B4-BE49-F238E27FC236}">
                <a16:creationId xmlns:a16="http://schemas.microsoft.com/office/drawing/2014/main" id="{A1BA251A-F5CE-A3DD-7274-1ACDB04A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90" y="2142621"/>
            <a:ext cx="1408912" cy="1841094"/>
          </a:xfrm>
          <a:prstGeom prst="ellipse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9A8DBD1-ABB0-A144-DC87-38B958D602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2" t="10316" r="4332" b="3675"/>
          <a:stretch/>
        </p:blipFill>
        <p:spPr>
          <a:xfrm>
            <a:off x="4274948" y="2324593"/>
            <a:ext cx="3437860" cy="1659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 les monnaies numériques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La notion de signature aveugle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13" name="Image 12" descr="Une image contenant habits, personne, chaussures, costume&#10;&#10;Description générée automatiquement">
            <a:extLst>
              <a:ext uri="{FF2B5EF4-FFF2-40B4-BE49-F238E27FC236}">
                <a16:creationId xmlns:a16="http://schemas.microsoft.com/office/drawing/2014/main" id="{105FFFB7-D5C9-9AAB-F852-19B6B2A9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0" y="1937160"/>
            <a:ext cx="2031907" cy="1863284"/>
          </a:xfrm>
          <a:prstGeom prst="rect">
            <a:avLst/>
          </a:prstGeom>
        </p:spPr>
      </p:pic>
      <p:pic>
        <p:nvPicPr>
          <p:cNvPr id="17" name="Image 16" descr="Une image contenant enveloppe, accessoire, fournitures de bureau, Produit en papier&#10;&#10;Description générée automatiquement">
            <a:extLst>
              <a:ext uri="{FF2B5EF4-FFF2-40B4-BE49-F238E27FC236}">
                <a16:creationId xmlns:a16="http://schemas.microsoft.com/office/drawing/2014/main" id="{1FD4A46F-6ACA-B19F-48C9-05DFAB5D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949" y="1691843"/>
            <a:ext cx="2039255" cy="26384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8899C6A-4991-3703-67D9-A3FE5AAB0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722" y="2815266"/>
            <a:ext cx="659620" cy="659620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A938AF5-CE6F-8F3F-A2AC-03DEB05D0BCE}"/>
              </a:ext>
            </a:extLst>
          </p:cNvPr>
          <p:cNvCxnSpPr>
            <a:cxnSpLocks/>
          </p:cNvCxnSpPr>
          <p:nvPr/>
        </p:nvCxnSpPr>
        <p:spPr>
          <a:xfrm>
            <a:off x="3251200" y="3011088"/>
            <a:ext cx="264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habits, personne, chaussures, costume&#10;&#10;Description générée automatiquement">
            <a:extLst>
              <a:ext uri="{FF2B5EF4-FFF2-40B4-BE49-F238E27FC236}">
                <a16:creationId xmlns:a16="http://schemas.microsoft.com/office/drawing/2014/main" id="{969B1345-2A9F-0D02-0877-64DB20B5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176" y="2119360"/>
            <a:ext cx="2031907" cy="186328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01EC112-EFDF-EF8F-C2EE-F88D3187E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693" y="3051002"/>
            <a:ext cx="659620" cy="6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35"/>
          <p:cNvSpPr/>
          <p:nvPr/>
        </p:nvSpPr>
        <p:spPr>
          <a:xfrm>
            <a:off x="4072870" y="1195103"/>
            <a:ext cx="1076251" cy="103843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28" name="Google Shape;1528;p35"/>
          <p:cNvSpPr txBox="1">
            <a:spLocks noGrp="1"/>
          </p:cNvSpPr>
          <p:nvPr>
            <p:ph type="title" idx="2"/>
          </p:nvPr>
        </p:nvSpPr>
        <p:spPr>
          <a:xfrm>
            <a:off x="1269503" y="2225521"/>
            <a:ext cx="668298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cryptologie</a:t>
            </a:r>
            <a:endParaRPr dirty="0"/>
          </a:p>
        </p:txBody>
      </p:sp>
      <p:sp>
        <p:nvSpPr>
          <p:cNvPr id="1530" name="Google Shape;1530;p35"/>
          <p:cNvSpPr txBox="1">
            <a:spLocks noGrp="1"/>
          </p:cNvSpPr>
          <p:nvPr>
            <p:ph type="title" idx="2"/>
          </p:nvPr>
        </p:nvSpPr>
        <p:spPr>
          <a:xfrm>
            <a:off x="3910012" y="1386615"/>
            <a:ext cx="1323975" cy="714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6A382-AD94-4559-BEEA-5AB84A8C2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096" y="2930082"/>
            <a:ext cx="1905805" cy="1905805"/>
          </a:xfrm>
          <a:prstGeom prst="ellipse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Prémices de la monnaie numérique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Digicash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8F49C2-6BEA-7C62-3387-7A5EA2B9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15638"/>
            <a:ext cx="3086100" cy="2482850"/>
          </a:xfrm>
          <a:prstGeom prst="rect">
            <a:avLst/>
          </a:prstGeom>
        </p:spPr>
      </p:pic>
      <p:pic>
        <p:nvPicPr>
          <p:cNvPr id="4" name="Image 3" descr="Une image contenant texte, Appareils électroniques, capture d’écran, affichage&#10;&#10;Description générée automatiquement">
            <a:extLst>
              <a:ext uri="{FF2B5EF4-FFF2-40B4-BE49-F238E27FC236}">
                <a16:creationId xmlns:a16="http://schemas.microsoft.com/office/drawing/2014/main" id="{CA5E8A13-D61A-76BA-D0DE-5CA392060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88" y="1413164"/>
            <a:ext cx="3844696" cy="2929292"/>
          </a:xfrm>
          <a:prstGeom prst="rect">
            <a:avLst/>
          </a:prstGeom>
        </p:spPr>
      </p:pic>
      <p:pic>
        <p:nvPicPr>
          <p:cNvPr id="6" name="Image 5" descr="Une image contenant text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F226AB2F-3EF8-6641-0A49-D58B817DE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398" y="2281790"/>
            <a:ext cx="3698412" cy="25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35"/>
          <p:cNvSpPr/>
          <p:nvPr/>
        </p:nvSpPr>
        <p:spPr>
          <a:xfrm>
            <a:off x="4023300" y="1386538"/>
            <a:ext cx="1097400" cy="109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28" name="Google Shape;1528;p35"/>
          <p:cNvSpPr txBox="1">
            <a:spLocks noGrp="1"/>
          </p:cNvSpPr>
          <p:nvPr>
            <p:ph type="title" idx="2"/>
          </p:nvPr>
        </p:nvSpPr>
        <p:spPr>
          <a:xfrm>
            <a:off x="2038200" y="253528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Blockchain</a:t>
            </a:r>
            <a:endParaRPr dirty="0"/>
          </a:p>
        </p:txBody>
      </p:sp>
      <p:sp>
        <p:nvSpPr>
          <p:cNvPr id="1530" name="Google Shape;1530;p35"/>
          <p:cNvSpPr txBox="1">
            <a:spLocks noGrp="1"/>
          </p:cNvSpPr>
          <p:nvPr>
            <p:ph type="title" idx="4294967295"/>
          </p:nvPr>
        </p:nvSpPr>
        <p:spPr>
          <a:xfrm>
            <a:off x="3909900" y="1578538"/>
            <a:ext cx="1324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591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 la blockchain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Haber et Stornetta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14" name="Google Shape;1536;p36">
            <a:extLst>
              <a:ext uri="{FF2B5EF4-FFF2-40B4-BE49-F238E27FC236}">
                <a16:creationId xmlns:a16="http://schemas.microsoft.com/office/drawing/2014/main" id="{E26AAB49-4440-40B4-A5DC-C32247FCCB87}"/>
              </a:ext>
            </a:extLst>
          </p:cNvPr>
          <p:cNvSpPr txBox="1">
            <a:spLocks/>
          </p:cNvSpPr>
          <p:nvPr/>
        </p:nvSpPr>
        <p:spPr>
          <a:xfrm>
            <a:off x="720000" y="1771671"/>
            <a:ext cx="6758233" cy="120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1991 : « chaînes de blocs sécurisées par cryptographie »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Créer un système où il serait impossible de modifier les documents une fois enregistrés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FB5A0-4A36-4074-BC79-A803FB037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5" y="2895678"/>
            <a:ext cx="2013101" cy="2013101"/>
          </a:xfrm>
          <a:prstGeom prst="ellipse">
            <a:avLst/>
          </a:prstGeom>
        </p:spPr>
      </p:pic>
      <p:sp>
        <p:nvSpPr>
          <p:cNvPr id="17" name="Google Shape;1536;p36">
            <a:extLst>
              <a:ext uri="{FF2B5EF4-FFF2-40B4-BE49-F238E27FC236}">
                <a16:creationId xmlns:a16="http://schemas.microsoft.com/office/drawing/2014/main" id="{F41E2BC6-6E79-4986-9D52-8EF0F03D10B4}"/>
              </a:ext>
            </a:extLst>
          </p:cNvPr>
          <p:cNvSpPr txBox="1">
            <a:spLocks/>
          </p:cNvSpPr>
          <p:nvPr/>
        </p:nvSpPr>
        <p:spPr>
          <a:xfrm>
            <a:off x="4099116" y="3246646"/>
            <a:ext cx="4253782" cy="97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Horodatage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Chaînage</a:t>
            </a:r>
          </a:p>
        </p:txBody>
      </p:sp>
    </p:spTree>
    <p:extLst>
      <p:ext uri="{BB962C8B-B14F-4D97-AF65-F5344CB8AC3E}">
        <p14:creationId xmlns:p14="http://schemas.microsoft.com/office/powerpoint/2010/main" val="394722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 la blockchain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Haber et Stornetta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180B1D-701A-4D61-BED4-5E05512EBD1F}"/>
              </a:ext>
            </a:extLst>
          </p:cNvPr>
          <p:cNvSpPr/>
          <p:nvPr/>
        </p:nvSpPr>
        <p:spPr>
          <a:xfrm>
            <a:off x="3067481" y="2903544"/>
            <a:ext cx="1953491" cy="99868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5B5DF86-6FFE-49D0-9DDC-45A347C098F6}"/>
              </a:ext>
            </a:extLst>
          </p:cNvPr>
          <p:cNvSpPr/>
          <p:nvPr/>
        </p:nvSpPr>
        <p:spPr>
          <a:xfrm>
            <a:off x="3112509" y="3110505"/>
            <a:ext cx="1863437" cy="341188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FF0000"/>
                </a:solidFill>
                <a:latin typeface="+mj-lt"/>
              </a:rPr>
              <a:t>2024/04/02 HH:MM:SS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50097-643A-4C02-B940-A38F52C4E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47" y="1444505"/>
            <a:ext cx="1842448" cy="1666000"/>
          </a:xfrm>
          <a:prstGeom prst="rect">
            <a:avLst/>
          </a:prstGeom>
        </p:spPr>
      </p:pic>
      <p:cxnSp>
        <p:nvCxnSpPr>
          <p:cNvPr id="18" name="Connecteur droit avec flèche 20">
            <a:extLst>
              <a:ext uri="{FF2B5EF4-FFF2-40B4-BE49-F238E27FC236}">
                <a16:creationId xmlns:a16="http://schemas.microsoft.com/office/drawing/2014/main" id="{614FB0C4-2193-4BEC-8283-455AA1C3988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46395" y="2277505"/>
            <a:ext cx="753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17">
            <a:extLst>
              <a:ext uri="{FF2B5EF4-FFF2-40B4-BE49-F238E27FC236}">
                <a16:creationId xmlns:a16="http://schemas.microsoft.com/office/drawing/2014/main" id="{94FC8D63-5EBC-4AAD-A9DC-EA0CF8CE8CF4}"/>
              </a:ext>
            </a:extLst>
          </p:cNvPr>
          <p:cNvSpPr txBox="1"/>
          <p:nvPr/>
        </p:nvSpPr>
        <p:spPr>
          <a:xfrm>
            <a:off x="3112509" y="2154394"/>
            <a:ext cx="1733117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1b481e5ac2a687de752b0e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6DE02C9-D58C-47AA-8265-A5E4E2CA372D}"/>
              </a:ext>
            </a:extLst>
          </p:cNvPr>
          <p:cNvSpPr/>
          <p:nvPr/>
        </p:nvSpPr>
        <p:spPr>
          <a:xfrm>
            <a:off x="5277281" y="2903544"/>
            <a:ext cx="1953491" cy="99868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94715-79A9-4EED-A6F5-3CFF7B92C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86" y="3616339"/>
            <a:ext cx="1819306" cy="1339984"/>
          </a:xfrm>
          <a:prstGeom prst="rect">
            <a:avLst/>
          </a:prstGeom>
        </p:spPr>
      </p:pic>
      <p:sp>
        <p:nvSpPr>
          <p:cNvPr id="26" name="ZoneTexte 17">
            <a:extLst>
              <a:ext uri="{FF2B5EF4-FFF2-40B4-BE49-F238E27FC236}">
                <a16:creationId xmlns:a16="http://schemas.microsoft.com/office/drawing/2014/main" id="{B7F07361-0F9E-46A8-AFF5-73B6F762151C}"/>
              </a:ext>
            </a:extLst>
          </p:cNvPr>
          <p:cNvSpPr txBox="1"/>
          <p:nvPr/>
        </p:nvSpPr>
        <p:spPr>
          <a:xfrm>
            <a:off x="2445341" y="4281430"/>
            <a:ext cx="1733117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1b481e5ac2a687de752b0e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37C8E87-BA0E-4DB7-B410-0856B58FCDFA}"/>
              </a:ext>
            </a:extLst>
          </p:cNvPr>
          <p:cNvSpPr/>
          <p:nvPr/>
        </p:nvSpPr>
        <p:spPr>
          <a:xfrm>
            <a:off x="5322307" y="3110505"/>
            <a:ext cx="1863437" cy="341188"/>
          </a:xfrm>
          <a:prstGeom prst="round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FF0000"/>
                </a:solidFill>
                <a:latin typeface="+mj-lt"/>
              </a:rPr>
              <a:t>2024/04/10 HH:MM:SS</a:t>
            </a:r>
          </a:p>
        </p:txBody>
      </p:sp>
      <p:cxnSp>
        <p:nvCxnSpPr>
          <p:cNvPr id="28" name="Connecteur droit avec flèche 20">
            <a:extLst>
              <a:ext uri="{FF2B5EF4-FFF2-40B4-BE49-F238E27FC236}">
                <a16:creationId xmlns:a16="http://schemas.microsoft.com/office/drawing/2014/main" id="{D1F7D6B3-3CB8-4A28-86A5-051B26A5658E}"/>
              </a:ext>
            </a:extLst>
          </p:cNvPr>
          <p:cNvCxnSpPr>
            <a:cxnSpLocks/>
          </p:cNvCxnSpPr>
          <p:nvPr/>
        </p:nvCxnSpPr>
        <p:spPr>
          <a:xfrm>
            <a:off x="4469069" y="4404539"/>
            <a:ext cx="753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B23428C-A7EC-40BA-9D01-068E0FC93BA5}"/>
              </a:ext>
            </a:extLst>
          </p:cNvPr>
          <p:cNvSpPr txBox="1"/>
          <p:nvPr/>
        </p:nvSpPr>
        <p:spPr>
          <a:xfrm>
            <a:off x="2108054" y="4251037"/>
            <a:ext cx="315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+</a:t>
            </a:r>
            <a:endParaRPr lang="fr-FR" dirty="0"/>
          </a:p>
        </p:txBody>
      </p:sp>
      <p:sp>
        <p:nvSpPr>
          <p:cNvPr id="33" name="ZoneTexte 4">
            <a:extLst>
              <a:ext uri="{FF2B5EF4-FFF2-40B4-BE49-F238E27FC236}">
                <a16:creationId xmlns:a16="http://schemas.microsoft.com/office/drawing/2014/main" id="{FDE61955-1E1A-4E48-919D-4C91B530A780}"/>
              </a:ext>
            </a:extLst>
          </p:cNvPr>
          <p:cNvSpPr txBox="1"/>
          <p:nvPr/>
        </p:nvSpPr>
        <p:spPr>
          <a:xfrm>
            <a:off x="5617312" y="4281429"/>
            <a:ext cx="1418634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1b481e5ac2a95ce8a</a:t>
            </a:r>
          </a:p>
        </p:txBody>
      </p:sp>
      <p:sp>
        <p:nvSpPr>
          <p:cNvPr id="17" name="ZoneTexte 4">
            <a:extLst>
              <a:ext uri="{FF2B5EF4-FFF2-40B4-BE49-F238E27FC236}">
                <a16:creationId xmlns:a16="http://schemas.microsoft.com/office/drawing/2014/main" id="{EDD6FB0C-3FD4-4BA9-B61F-DD4C082BAE80}"/>
              </a:ext>
            </a:extLst>
          </p:cNvPr>
          <p:cNvSpPr txBox="1"/>
          <p:nvPr/>
        </p:nvSpPr>
        <p:spPr>
          <a:xfrm>
            <a:off x="595936" y="4251037"/>
            <a:ext cx="1418634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1b4899zac2a95134b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64F90-EBE1-4F18-8D7A-D1EAA9C04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780" y="3311188"/>
            <a:ext cx="1060745" cy="73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0.0059 0.2657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132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031 L -0.01285 -0.14907 " pathEditMode="relative" ptsTypes="AA">
                                      <p:cBhvr>
                                        <p:cTn id="6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14" grpId="0" animBg="1"/>
      <p:bldP spid="16" grpId="0" animBg="1"/>
      <p:bldP spid="21" grpId="0" animBg="1"/>
      <p:bldP spid="21" grpId="1" animBg="1"/>
      <p:bldP spid="22" grpId="0" animBg="1"/>
      <p:bldP spid="26" grpId="0" animBg="1"/>
      <p:bldP spid="27" grpId="0" animBg="1"/>
      <p:bldP spid="30" grpId="0"/>
      <p:bldP spid="33" grpId="0" animBg="1"/>
      <p:bldP spid="33" grpId="1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05BF3F-9F3D-4FA6-8E56-7F5C7375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670" y="2215016"/>
            <a:ext cx="2800349" cy="2800349"/>
          </a:xfrm>
          <a:prstGeom prst="rect">
            <a:avLst/>
          </a:prstGeom>
        </p:spPr>
      </p:pic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 la blockchain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Haber et Stornetta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3" name="Image 2" descr="Une image contenant texte, papier, lettre, livre&#10;&#10;Description générée automatiquement">
            <a:extLst>
              <a:ext uri="{FF2B5EF4-FFF2-40B4-BE49-F238E27FC236}">
                <a16:creationId xmlns:a16="http://schemas.microsoft.com/office/drawing/2014/main" id="{BDB06A3E-F3AC-31F7-7C98-B573E4F96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974" y="2571750"/>
            <a:ext cx="2833299" cy="238840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601A13-2C08-4567-8A9E-40B2EE89C7EF}"/>
              </a:ext>
            </a:extLst>
          </p:cNvPr>
          <p:cNvSpPr/>
          <p:nvPr/>
        </p:nvSpPr>
        <p:spPr>
          <a:xfrm>
            <a:off x="6526455" y="3214254"/>
            <a:ext cx="277091" cy="2286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0F6F5A-B89D-4C34-A77F-0D345FA79F80}"/>
              </a:ext>
            </a:extLst>
          </p:cNvPr>
          <p:cNvCxnSpPr>
            <a:cxnSpLocks/>
          </p:cNvCxnSpPr>
          <p:nvPr/>
        </p:nvCxnSpPr>
        <p:spPr>
          <a:xfrm flipV="1">
            <a:off x="6803546" y="2043545"/>
            <a:ext cx="872837" cy="1281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BCB822-DAB5-48F2-8C7B-C3E09D5C2468}"/>
              </a:ext>
            </a:extLst>
          </p:cNvPr>
          <p:cNvSpPr/>
          <p:nvPr/>
        </p:nvSpPr>
        <p:spPr>
          <a:xfrm>
            <a:off x="7676383" y="1805017"/>
            <a:ext cx="1246909" cy="103909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FF0000"/>
                </a:solidFill>
                <a:latin typeface="+mj-lt"/>
              </a:rPr>
              <a:t>- Horodatage</a:t>
            </a:r>
          </a:p>
          <a:p>
            <a:pPr algn="ctr"/>
            <a:r>
              <a:rPr lang="fr-FR" sz="1200" dirty="0">
                <a:solidFill>
                  <a:srgbClr val="FF0000"/>
                </a:solidFill>
                <a:latin typeface="+mj-lt"/>
              </a:rPr>
              <a:t>- Empreinte du document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60A0F8-976E-4948-BA7B-11201C6C24D5}"/>
              </a:ext>
            </a:extLst>
          </p:cNvPr>
          <p:cNvSpPr/>
          <p:nvPr/>
        </p:nvSpPr>
        <p:spPr>
          <a:xfrm>
            <a:off x="5667474" y="2938895"/>
            <a:ext cx="200890" cy="22686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52046A-A660-4198-80DD-32A744AAED6F}"/>
              </a:ext>
            </a:extLst>
          </p:cNvPr>
          <p:cNvCxnSpPr>
            <a:cxnSpLocks/>
          </p:cNvCxnSpPr>
          <p:nvPr/>
        </p:nvCxnSpPr>
        <p:spPr>
          <a:xfrm flipV="1">
            <a:off x="5736746" y="1805017"/>
            <a:ext cx="374073" cy="1133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013B6A0-B506-446E-800B-71C7AFF7F503}"/>
              </a:ext>
            </a:extLst>
          </p:cNvPr>
          <p:cNvSpPr/>
          <p:nvPr/>
        </p:nvSpPr>
        <p:spPr>
          <a:xfrm>
            <a:off x="6166237" y="1332865"/>
            <a:ext cx="1246909" cy="103909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FF0000"/>
                </a:solidFill>
                <a:latin typeface="+mj-lt"/>
              </a:rPr>
              <a:t>- Empreinte du bloc précédent</a:t>
            </a:r>
          </a:p>
        </p:txBody>
      </p:sp>
      <p:sp>
        <p:nvSpPr>
          <p:cNvPr id="16" name="Google Shape;1536;p36">
            <a:extLst>
              <a:ext uri="{FF2B5EF4-FFF2-40B4-BE49-F238E27FC236}">
                <a16:creationId xmlns:a16="http://schemas.microsoft.com/office/drawing/2014/main" id="{1F82C1AA-1CE0-43C9-AC01-123A5F8FCE79}"/>
              </a:ext>
            </a:extLst>
          </p:cNvPr>
          <p:cNvSpPr txBox="1">
            <a:spLocks/>
          </p:cNvSpPr>
          <p:nvPr/>
        </p:nvSpPr>
        <p:spPr>
          <a:xfrm>
            <a:off x="720001" y="1771671"/>
            <a:ext cx="50924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2"/>
              </a:buClr>
            </a:pPr>
            <a:r>
              <a:rPr lang="fr-FR" dirty="0">
                <a:solidFill>
                  <a:srgbClr val="002060"/>
                </a:solidFill>
              </a:rPr>
              <a:t>Pourquoi? </a:t>
            </a:r>
          </a:p>
        </p:txBody>
      </p:sp>
    </p:spTree>
    <p:extLst>
      <p:ext uri="{BB962C8B-B14F-4D97-AF65-F5344CB8AC3E}">
        <p14:creationId xmlns:p14="http://schemas.microsoft.com/office/powerpoint/2010/main" val="5911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8" grpId="0" animBg="1"/>
      <p:bldP spid="12" grpId="0" animBg="1"/>
      <p:bldP spid="13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7024BE77-E3D0-503C-15BB-DF6468F9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0CE5612F-6499-90FC-F5D7-094E20F9BE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Les arbres de merkle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10CDC9-8D16-BE12-5AC2-26AE13A0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27" y="1094168"/>
            <a:ext cx="3533775" cy="3333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43FC9-2B93-40D5-A3DD-C6C62BC8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297" y="1159517"/>
            <a:ext cx="5382057" cy="32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7024BE77-E3D0-503C-15BB-DF6468F9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Ellipse 1555">
            <a:extLst>
              <a:ext uri="{FF2B5EF4-FFF2-40B4-BE49-F238E27FC236}">
                <a16:creationId xmlns:a16="http://schemas.microsoft.com/office/drawing/2014/main" id="{D1EA35EB-D5E8-1B22-1E59-46AA961B2C0E}"/>
              </a:ext>
            </a:extLst>
          </p:cNvPr>
          <p:cNvSpPr/>
          <p:nvPr/>
        </p:nvSpPr>
        <p:spPr>
          <a:xfrm>
            <a:off x="1331957" y="3379380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Hb</a:t>
            </a:r>
            <a:endParaRPr lang="fr-FR" dirty="0"/>
          </a:p>
        </p:txBody>
      </p:sp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0CE5612F-6499-90FC-F5D7-094E20F9BE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Les arbres de merkle</a:t>
            </a:r>
            <a:endParaRPr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271E5EB-277A-D2DC-7C8B-815C83B40617}"/>
              </a:ext>
            </a:extLst>
          </p:cNvPr>
          <p:cNvSpPr/>
          <p:nvPr/>
        </p:nvSpPr>
        <p:spPr>
          <a:xfrm>
            <a:off x="720000" y="3384697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Ha</a:t>
            </a:r>
            <a:endParaRPr lang="fr-FR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5B5E8C7-A870-6964-B9AC-61B90D75B5F4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023294" y="2926752"/>
            <a:ext cx="103108" cy="45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BFC7C08-CE05-E6EA-3F2E-5DBF1861CC65}"/>
              </a:ext>
            </a:extLst>
          </p:cNvPr>
          <p:cNvCxnSpPr>
            <a:cxnSpLocks/>
            <a:endCxn id="20" idx="5"/>
          </p:cNvCxnSpPr>
          <p:nvPr/>
        </p:nvCxnSpPr>
        <p:spPr>
          <a:xfrm flipH="1" flipV="1">
            <a:off x="1537404" y="2926752"/>
            <a:ext cx="135940" cy="47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A83EE476-6E0C-3586-65F6-A7CFC9338C7D}"/>
              </a:ext>
            </a:extLst>
          </p:cNvPr>
          <p:cNvSpPr/>
          <p:nvPr/>
        </p:nvSpPr>
        <p:spPr>
          <a:xfrm>
            <a:off x="1041280" y="2509280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/>
              <a:t>Hab</a:t>
            </a:r>
            <a:endParaRPr lang="fr-FR" sz="10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8A31455-8EAB-1F80-6E91-064AD208A062}"/>
              </a:ext>
            </a:extLst>
          </p:cNvPr>
          <p:cNvSpPr/>
          <p:nvPr/>
        </p:nvSpPr>
        <p:spPr>
          <a:xfrm>
            <a:off x="2032817" y="3402418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Hc</a:t>
            </a:r>
            <a:endParaRPr lang="fr-FR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8D6EB20-6E63-B7A8-AAD8-318BBC1F45AD}"/>
              </a:ext>
            </a:extLst>
          </p:cNvPr>
          <p:cNvSpPr/>
          <p:nvPr/>
        </p:nvSpPr>
        <p:spPr>
          <a:xfrm>
            <a:off x="2644720" y="3402416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Hd</a:t>
            </a:r>
            <a:endParaRPr lang="fr-FR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6C52627-B65F-A1F8-9220-CA502FFF3A47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2336111" y="2944473"/>
            <a:ext cx="103108" cy="45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E616E79-CF12-2E5F-2B05-820FCCF3F585}"/>
              </a:ext>
            </a:extLst>
          </p:cNvPr>
          <p:cNvCxnSpPr>
            <a:cxnSpLocks/>
            <a:endCxn id="27" idx="5"/>
          </p:cNvCxnSpPr>
          <p:nvPr/>
        </p:nvCxnSpPr>
        <p:spPr>
          <a:xfrm flipH="1" flipV="1">
            <a:off x="2850221" y="2944473"/>
            <a:ext cx="135940" cy="47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B978289F-B59B-862A-C1B6-E18B740404B0}"/>
              </a:ext>
            </a:extLst>
          </p:cNvPr>
          <p:cNvSpPr/>
          <p:nvPr/>
        </p:nvSpPr>
        <p:spPr>
          <a:xfrm>
            <a:off x="2354097" y="2527001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/>
              <a:t>Hcd</a:t>
            </a:r>
            <a:endParaRPr lang="fr-FR" sz="1050" dirty="0"/>
          </a:p>
        </p:txBody>
      </p:sp>
      <p:sp>
        <p:nvSpPr>
          <p:cNvPr id="1505" name="Ellipse 1504">
            <a:extLst>
              <a:ext uri="{FF2B5EF4-FFF2-40B4-BE49-F238E27FC236}">
                <a16:creationId xmlns:a16="http://schemas.microsoft.com/office/drawing/2014/main" id="{8E4AC9B3-34D5-48B6-5121-DE1956DCD011}"/>
              </a:ext>
            </a:extLst>
          </p:cNvPr>
          <p:cNvSpPr/>
          <p:nvPr/>
        </p:nvSpPr>
        <p:spPr>
          <a:xfrm>
            <a:off x="3345634" y="3402418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He</a:t>
            </a:r>
            <a:endParaRPr lang="fr-FR" dirty="0"/>
          </a:p>
        </p:txBody>
      </p:sp>
      <p:sp>
        <p:nvSpPr>
          <p:cNvPr id="1506" name="Ellipse 1505">
            <a:extLst>
              <a:ext uri="{FF2B5EF4-FFF2-40B4-BE49-F238E27FC236}">
                <a16:creationId xmlns:a16="http://schemas.microsoft.com/office/drawing/2014/main" id="{8E4EB257-F635-76C5-24C5-5DB9281190E0}"/>
              </a:ext>
            </a:extLst>
          </p:cNvPr>
          <p:cNvSpPr/>
          <p:nvPr/>
        </p:nvSpPr>
        <p:spPr>
          <a:xfrm>
            <a:off x="3957537" y="3402416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Hf</a:t>
            </a:r>
            <a:endParaRPr lang="fr-FR" dirty="0"/>
          </a:p>
        </p:txBody>
      </p:sp>
      <p:cxnSp>
        <p:nvCxnSpPr>
          <p:cNvPr id="1507" name="Connecteur droit avec flèche 1506">
            <a:extLst>
              <a:ext uri="{FF2B5EF4-FFF2-40B4-BE49-F238E27FC236}">
                <a16:creationId xmlns:a16="http://schemas.microsoft.com/office/drawing/2014/main" id="{F1984452-CC61-96AC-48B9-617D589EA8A3}"/>
              </a:ext>
            </a:extLst>
          </p:cNvPr>
          <p:cNvCxnSpPr>
            <a:cxnSpLocks/>
            <a:endCxn id="1509" idx="3"/>
          </p:cNvCxnSpPr>
          <p:nvPr/>
        </p:nvCxnSpPr>
        <p:spPr>
          <a:xfrm flipV="1">
            <a:off x="3648928" y="2944473"/>
            <a:ext cx="103108" cy="45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8" name="Connecteur droit avec flèche 1507">
            <a:extLst>
              <a:ext uri="{FF2B5EF4-FFF2-40B4-BE49-F238E27FC236}">
                <a16:creationId xmlns:a16="http://schemas.microsoft.com/office/drawing/2014/main" id="{83B6238A-D8B5-0107-5C22-C7639CE189D7}"/>
              </a:ext>
            </a:extLst>
          </p:cNvPr>
          <p:cNvCxnSpPr>
            <a:cxnSpLocks/>
            <a:endCxn id="1509" idx="5"/>
          </p:cNvCxnSpPr>
          <p:nvPr/>
        </p:nvCxnSpPr>
        <p:spPr>
          <a:xfrm flipH="1" flipV="1">
            <a:off x="4163038" y="2944473"/>
            <a:ext cx="135940" cy="47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9" name="Ellipse 1508">
            <a:extLst>
              <a:ext uri="{FF2B5EF4-FFF2-40B4-BE49-F238E27FC236}">
                <a16:creationId xmlns:a16="http://schemas.microsoft.com/office/drawing/2014/main" id="{B60C56DD-62BD-AAA1-3681-27A4424916FE}"/>
              </a:ext>
            </a:extLst>
          </p:cNvPr>
          <p:cNvSpPr/>
          <p:nvPr/>
        </p:nvSpPr>
        <p:spPr>
          <a:xfrm>
            <a:off x="3666914" y="2527001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Hef</a:t>
            </a:r>
            <a:endParaRPr lang="fr-FR" sz="1200" dirty="0"/>
          </a:p>
        </p:txBody>
      </p:sp>
      <p:sp>
        <p:nvSpPr>
          <p:cNvPr id="1510" name="Ellipse 1509">
            <a:extLst>
              <a:ext uri="{FF2B5EF4-FFF2-40B4-BE49-F238E27FC236}">
                <a16:creationId xmlns:a16="http://schemas.microsoft.com/office/drawing/2014/main" id="{4F62E3F9-036C-EB42-8ED7-88415DA9E14F}"/>
              </a:ext>
            </a:extLst>
          </p:cNvPr>
          <p:cNvSpPr/>
          <p:nvPr/>
        </p:nvSpPr>
        <p:spPr>
          <a:xfrm>
            <a:off x="4653392" y="3384693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Hg</a:t>
            </a:r>
            <a:endParaRPr lang="fr-FR" dirty="0"/>
          </a:p>
        </p:txBody>
      </p:sp>
      <p:sp>
        <p:nvSpPr>
          <p:cNvPr id="1511" name="Ellipse 1510">
            <a:extLst>
              <a:ext uri="{FF2B5EF4-FFF2-40B4-BE49-F238E27FC236}">
                <a16:creationId xmlns:a16="http://schemas.microsoft.com/office/drawing/2014/main" id="{6CAD4585-4396-D3BE-E322-8C16D1C29F40}"/>
              </a:ext>
            </a:extLst>
          </p:cNvPr>
          <p:cNvSpPr/>
          <p:nvPr/>
        </p:nvSpPr>
        <p:spPr>
          <a:xfrm>
            <a:off x="5265295" y="3384691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Hh</a:t>
            </a:r>
            <a:endParaRPr lang="fr-FR" dirty="0"/>
          </a:p>
        </p:txBody>
      </p:sp>
      <p:cxnSp>
        <p:nvCxnSpPr>
          <p:cNvPr id="1512" name="Connecteur droit avec flèche 1511">
            <a:extLst>
              <a:ext uri="{FF2B5EF4-FFF2-40B4-BE49-F238E27FC236}">
                <a16:creationId xmlns:a16="http://schemas.microsoft.com/office/drawing/2014/main" id="{5F84DDB3-9C91-2D65-5497-0F2675896F1F}"/>
              </a:ext>
            </a:extLst>
          </p:cNvPr>
          <p:cNvCxnSpPr>
            <a:cxnSpLocks/>
            <a:endCxn id="1514" idx="3"/>
          </p:cNvCxnSpPr>
          <p:nvPr/>
        </p:nvCxnSpPr>
        <p:spPr>
          <a:xfrm flipV="1">
            <a:off x="4956686" y="2926748"/>
            <a:ext cx="103108" cy="45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3" name="Connecteur droit avec flèche 1512">
            <a:extLst>
              <a:ext uri="{FF2B5EF4-FFF2-40B4-BE49-F238E27FC236}">
                <a16:creationId xmlns:a16="http://schemas.microsoft.com/office/drawing/2014/main" id="{CA43DF70-0F54-A90F-DF4E-424FA8F339A3}"/>
              </a:ext>
            </a:extLst>
          </p:cNvPr>
          <p:cNvCxnSpPr>
            <a:cxnSpLocks/>
            <a:endCxn id="1514" idx="5"/>
          </p:cNvCxnSpPr>
          <p:nvPr/>
        </p:nvCxnSpPr>
        <p:spPr>
          <a:xfrm flipH="1" flipV="1">
            <a:off x="5470796" y="2926748"/>
            <a:ext cx="135940" cy="47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4" name="Ellipse 1513">
            <a:extLst>
              <a:ext uri="{FF2B5EF4-FFF2-40B4-BE49-F238E27FC236}">
                <a16:creationId xmlns:a16="http://schemas.microsoft.com/office/drawing/2014/main" id="{D2876E10-D3EC-F580-2899-8DCBA96377F1}"/>
              </a:ext>
            </a:extLst>
          </p:cNvPr>
          <p:cNvSpPr/>
          <p:nvPr/>
        </p:nvSpPr>
        <p:spPr>
          <a:xfrm>
            <a:off x="4974672" y="2509276"/>
            <a:ext cx="581246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/>
              <a:t>Hgh</a:t>
            </a:r>
            <a:endParaRPr lang="fr-FR" sz="1000" dirty="0"/>
          </a:p>
        </p:txBody>
      </p:sp>
      <p:cxnSp>
        <p:nvCxnSpPr>
          <p:cNvPr id="1516" name="Connecteur droit avec flèche 1515">
            <a:extLst>
              <a:ext uri="{FF2B5EF4-FFF2-40B4-BE49-F238E27FC236}">
                <a16:creationId xmlns:a16="http://schemas.microsoft.com/office/drawing/2014/main" id="{62EFDE73-E45D-0806-397D-021D4586AEEC}"/>
              </a:ext>
            </a:extLst>
          </p:cNvPr>
          <p:cNvCxnSpPr>
            <a:cxnSpLocks/>
            <a:endCxn id="1527" idx="3"/>
          </p:cNvCxnSpPr>
          <p:nvPr/>
        </p:nvCxnSpPr>
        <p:spPr>
          <a:xfrm flipV="1">
            <a:off x="1345790" y="2205142"/>
            <a:ext cx="152594" cy="304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Connecteur droit avec flèche 1518">
            <a:extLst>
              <a:ext uri="{FF2B5EF4-FFF2-40B4-BE49-F238E27FC236}">
                <a16:creationId xmlns:a16="http://schemas.microsoft.com/office/drawing/2014/main" id="{86D4F50E-A322-BFD6-74A9-B39BC50BE3D5}"/>
              </a:ext>
            </a:extLst>
          </p:cNvPr>
          <p:cNvCxnSpPr>
            <a:cxnSpLocks/>
            <a:stCxn id="27" idx="0"/>
            <a:endCxn id="1527" idx="5"/>
          </p:cNvCxnSpPr>
          <p:nvPr/>
        </p:nvCxnSpPr>
        <p:spPr>
          <a:xfrm flipH="1" flipV="1">
            <a:off x="2124845" y="2205142"/>
            <a:ext cx="519875" cy="32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7" name="Ellipse 1526">
            <a:extLst>
              <a:ext uri="{FF2B5EF4-FFF2-40B4-BE49-F238E27FC236}">
                <a16:creationId xmlns:a16="http://schemas.microsoft.com/office/drawing/2014/main" id="{94F9AFD0-B782-81AA-370B-A127502D99E2}"/>
              </a:ext>
            </a:extLst>
          </p:cNvPr>
          <p:cNvSpPr/>
          <p:nvPr/>
        </p:nvSpPr>
        <p:spPr>
          <a:xfrm>
            <a:off x="1368639" y="1787670"/>
            <a:ext cx="885951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Habcd</a:t>
            </a:r>
            <a:endParaRPr lang="fr-FR" dirty="0"/>
          </a:p>
        </p:txBody>
      </p:sp>
      <p:cxnSp>
        <p:nvCxnSpPr>
          <p:cNvPr id="1530" name="Connecteur droit avec flèche 1529">
            <a:extLst>
              <a:ext uri="{FF2B5EF4-FFF2-40B4-BE49-F238E27FC236}">
                <a16:creationId xmlns:a16="http://schemas.microsoft.com/office/drawing/2014/main" id="{D078F535-CEF4-F911-5C1F-0E1B7B4451C1}"/>
              </a:ext>
            </a:extLst>
          </p:cNvPr>
          <p:cNvCxnSpPr>
            <a:cxnSpLocks/>
            <a:stCxn id="1509" idx="0"/>
            <a:endCxn id="1536" idx="3"/>
          </p:cNvCxnSpPr>
          <p:nvPr/>
        </p:nvCxnSpPr>
        <p:spPr>
          <a:xfrm flipV="1">
            <a:off x="3957537" y="2211410"/>
            <a:ext cx="543965" cy="3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2" name="Connecteur droit avec flèche 1531">
            <a:extLst>
              <a:ext uri="{FF2B5EF4-FFF2-40B4-BE49-F238E27FC236}">
                <a16:creationId xmlns:a16="http://schemas.microsoft.com/office/drawing/2014/main" id="{FA868B20-A1E5-2A8D-D773-DAE42C2A5940}"/>
              </a:ext>
            </a:extLst>
          </p:cNvPr>
          <p:cNvCxnSpPr>
            <a:cxnSpLocks/>
            <a:stCxn id="1514" idx="0"/>
            <a:endCxn id="1536" idx="5"/>
          </p:cNvCxnSpPr>
          <p:nvPr/>
        </p:nvCxnSpPr>
        <p:spPr>
          <a:xfrm flipH="1" flipV="1">
            <a:off x="5127963" y="2211410"/>
            <a:ext cx="137332" cy="29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" name="Ellipse 1535">
            <a:extLst>
              <a:ext uri="{FF2B5EF4-FFF2-40B4-BE49-F238E27FC236}">
                <a16:creationId xmlns:a16="http://schemas.microsoft.com/office/drawing/2014/main" id="{FD55F599-04D4-354B-FAC0-9F56B9D141A6}"/>
              </a:ext>
            </a:extLst>
          </p:cNvPr>
          <p:cNvSpPr/>
          <p:nvPr/>
        </p:nvSpPr>
        <p:spPr>
          <a:xfrm>
            <a:off x="4371757" y="1793938"/>
            <a:ext cx="885951" cy="489099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Hefgh</a:t>
            </a:r>
            <a:endParaRPr lang="fr-FR" dirty="0"/>
          </a:p>
        </p:txBody>
      </p:sp>
      <p:sp>
        <p:nvSpPr>
          <p:cNvPr id="1539" name="Ellipse 1538">
            <a:extLst>
              <a:ext uri="{FF2B5EF4-FFF2-40B4-BE49-F238E27FC236}">
                <a16:creationId xmlns:a16="http://schemas.microsoft.com/office/drawing/2014/main" id="{7F741C36-7E3F-BD7E-D304-3EF89191713E}"/>
              </a:ext>
            </a:extLst>
          </p:cNvPr>
          <p:cNvSpPr/>
          <p:nvPr/>
        </p:nvSpPr>
        <p:spPr>
          <a:xfrm>
            <a:off x="2668810" y="1169550"/>
            <a:ext cx="1312817" cy="71258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Habcdefgh</a:t>
            </a:r>
            <a:endParaRPr lang="fr-FR" dirty="0"/>
          </a:p>
        </p:txBody>
      </p:sp>
      <p:cxnSp>
        <p:nvCxnSpPr>
          <p:cNvPr id="1541" name="Connecteur droit avec flèche 1540">
            <a:extLst>
              <a:ext uri="{FF2B5EF4-FFF2-40B4-BE49-F238E27FC236}">
                <a16:creationId xmlns:a16="http://schemas.microsoft.com/office/drawing/2014/main" id="{99973512-EEE4-0F8C-EBB5-9C6CD904CC2F}"/>
              </a:ext>
            </a:extLst>
          </p:cNvPr>
          <p:cNvCxnSpPr>
            <a:cxnSpLocks/>
            <a:stCxn id="1527" idx="0"/>
            <a:endCxn id="1539" idx="2"/>
          </p:cNvCxnSpPr>
          <p:nvPr/>
        </p:nvCxnSpPr>
        <p:spPr>
          <a:xfrm flipV="1">
            <a:off x="1811615" y="1525841"/>
            <a:ext cx="857195" cy="26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4" name="Connecteur droit avec flèche 1543">
            <a:extLst>
              <a:ext uri="{FF2B5EF4-FFF2-40B4-BE49-F238E27FC236}">
                <a16:creationId xmlns:a16="http://schemas.microsoft.com/office/drawing/2014/main" id="{5A1D4A6A-7184-FF24-1719-CD29747662F4}"/>
              </a:ext>
            </a:extLst>
          </p:cNvPr>
          <p:cNvCxnSpPr>
            <a:cxnSpLocks/>
            <a:stCxn id="1536" idx="0"/>
            <a:endCxn id="1539" idx="6"/>
          </p:cNvCxnSpPr>
          <p:nvPr/>
        </p:nvCxnSpPr>
        <p:spPr>
          <a:xfrm flipH="1" flipV="1">
            <a:off x="3981627" y="1525841"/>
            <a:ext cx="833106" cy="26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8" name="Ellipse 1557">
            <a:extLst>
              <a:ext uri="{FF2B5EF4-FFF2-40B4-BE49-F238E27FC236}">
                <a16:creationId xmlns:a16="http://schemas.microsoft.com/office/drawing/2014/main" id="{E3617BDA-8BA2-3402-D8F6-5E063544550E}"/>
              </a:ext>
            </a:extLst>
          </p:cNvPr>
          <p:cNvSpPr/>
          <p:nvPr/>
        </p:nvSpPr>
        <p:spPr>
          <a:xfrm>
            <a:off x="1331903" y="3384695"/>
            <a:ext cx="581246" cy="489099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Hb</a:t>
            </a:r>
            <a:endParaRPr lang="fr-FR" dirty="0"/>
          </a:p>
        </p:txBody>
      </p:sp>
      <p:sp>
        <p:nvSpPr>
          <p:cNvPr id="1559" name="Ellipse 1558">
            <a:extLst>
              <a:ext uri="{FF2B5EF4-FFF2-40B4-BE49-F238E27FC236}">
                <a16:creationId xmlns:a16="http://schemas.microsoft.com/office/drawing/2014/main" id="{6CD566D4-15D4-02D7-97CB-E9194DB7FDF0}"/>
              </a:ext>
            </a:extLst>
          </p:cNvPr>
          <p:cNvSpPr/>
          <p:nvPr/>
        </p:nvSpPr>
        <p:spPr>
          <a:xfrm>
            <a:off x="1331903" y="4100990"/>
            <a:ext cx="581246" cy="489099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</a:t>
            </a:r>
            <a:endParaRPr lang="fr-FR" dirty="0"/>
          </a:p>
        </p:txBody>
      </p:sp>
      <p:cxnSp>
        <p:nvCxnSpPr>
          <p:cNvPr id="1561" name="Connecteur droit avec flèche 1560">
            <a:extLst>
              <a:ext uri="{FF2B5EF4-FFF2-40B4-BE49-F238E27FC236}">
                <a16:creationId xmlns:a16="http://schemas.microsoft.com/office/drawing/2014/main" id="{E45E1B9A-23B8-EDEB-A915-603D7BE79033}"/>
              </a:ext>
            </a:extLst>
          </p:cNvPr>
          <p:cNvCxnSpPr>
            <a:cxnSpLocks/>
            <a:stCxn id="1559" idx="0"/>
            <a:endCxn id="1558" idx="4"/>
          </p:cNvCxnSpPr>
          <p:nvPr/>
        </p:nvCxnSpPr>
        <p:spPr>
          <a:xfrm flipV="1">
            <a:off x="1622526" y="3873794"/>
            <a:ext cx="0" cy="22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6" name="Ellipse 1565">
            <a:extLst>
              <a:ext uri="{FF2B5EF4-FFF2-40B4-BE49-F238E27FC236}">
                <a16:creationId xmlns:a16="http://schemas.microsoft.com/office/drawing/2014/main" id="{EF5FF01F-41E6-644C-49A0-52E3F4A592FC}"/>
              </a:ext>
            </a:extLst>
          </p:cNvPr>
          <p:cNvSpPr/>
          <p:nvPr/>
        </p:nvSpPr>
        <p:spPr>
          <a:xfrm>
            <a:off x="1039251" y="2505370"/>
            <a:ext cx="581246" cy="489099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/>
              <a:t>Hab</a:t>
            </a:r>
            <a:endParaRPr lang="fr-FR" sz="1000" dirty="0"/>
          </a:p>
        </p:txBody>
      </p:sp>
      <p:sp>
        <p:nvSpPr>
          <p:cNvPr id="1568" name="Ellipse 1567">
            <a:extLst>
              <a:ext uri="{FF2B5EF4-FFF2-40B4-BE49-F238E27FC236}">
                <a16:creationId xmlns:a16="http://schemas.microsoft.com/office/drawing/2014/main" id="{4E8038D6-480E-CE5C-2019-EBCF884F5E6C}"/>
              </a:ext>
            </a:extLst>
          </p:cNvPr>
          <p:cNvSpPr/>
          <p:nvPr/>
        </p:nvSpPr>
        <p:spPr>
          <a:xfrm>
            <a:off x="722387" y="3381151"/>
            <a:ext cx="581246" cy="489099"/>
          </a:xfrm>
          <a:prstGeom prst="ellipse">
            <a:avLst/>
          </a:prstGeom>
          <a:solidFill>
            <a:srgbClr val="FFC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Ha</a:t>
            </a:r>
            <a:endParaRPr lang="fr-FR" dirty="0"/>
          </a:p>
        </p:txBody>
      </p:sp>
      <p:sp>
        <p:nvSpPr>
          <p:cNvPr id="1571" name="Ellipse 1570">
            <a:extLst>
              <a:ext uri="{FF2B5EF4-FFF2-40B4-BE49-F238E27FC236}">
                <a16:creationId xmlns:a16="http://schemas.microsoft.com/office/drawing/2014/main" id="{C404EEE5-F687-FD12-ACCE-807E3B975C77}"/>
              </a:ext>
            </a:extLst>
          </p:cNvPr>
          <p:cNvSpPr/>
          <p:nvPr/>
        </p:nvSpPr>
        <p:spPr>
          <a:xfrm>
            <a:off x="1361349" y="1783760"/>
            <a:ext cx="885951" cy="489099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Habcd</a:t>
            </a:r>
            <a:endParaRPr lang="fr-FR" dirty="0"/>
          </a:p>
        </p:txBody>
      </p:sp>
      <p:sp>
        <p:nvSpPr>
          <p:cNvPr id="1572" name="Ellipse 1571">
            <a:extLst>
              <a:ext uri="{FF2B5EF4-FFF2-40B4-BE49-F238E27FC236}">
                <a16:creationId xmlns:a16="http://schemas.microsoft.com/office/drawing/2014/main" id="{18FDAE37-5305-F018-CC33-060014C26F2B}"/>
              </a:ext>
            </a:extLst>
          </p:cNvPr>
          <p:cNvSpPr/>
          <p:nvPr/>
        </p:nvSpPr>
        <p:spPr>
          <a:xfrm>
            <a:off x="2350877" y="2527000"/>
            <a:ext cx="581246" cy="489099"/>
          </a:xfrm>
          <a:prstGeom prst="ellipse">
            <a:avLst/>
          </a:prstGeom>
          <a:solidFill>
            <a:srgbClr val="FFC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/>
              <a:t>Hcd</a:t>
            </a:r>
            <a:endParaRPr lang="fr-FR" sz="1050" dirty="0"/>
          </a:p>
        </p:txBody>
      </p:sp>
      <p:sp>
        <p:nvSpPr>
          <p:cNvPr id="1574" name="Ellipse 1573">
            <a:extLst>
              <a:ext uri="{FF2B5EF4-FFF2-40B4-BE49-F238E27FC236}">
                <a16:creationId xmlns:a16="http://schemas.microsoft.com/office/drawing/2014/main" id="{25435CF2-0076-9A12-11F4-DCA00A90E6D4}"/>
              </a:ext>
            </a:extLst>
          </p:cNvPr>
          <p:cNvSpPr/>
          <p:nvPr/>
        </p:nvSpPr>
        <p:spPr>
          <a:xfrm>
            <a:off x="4374677" y="1782715"/>
            <a:ext cx="885951" cy="489099"/>
          </a:xfrm>
          <a:prstGeom prst="ellipse">
            <a:avLst/>
          </a:prstGeom>
          <a:solidFill>
            <a:srgbClr val="FFC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Hefgh</a:t>
            </a:r>
            <a:endParaRPr lang="fr-FR" dirty="0"/>
          </a:p>
        </p:txBody>
      </p:sp>
      <p:sp>
        <p:nvSpPr>
          <p:cNvPr id="1575" name="Rectangle : coins arrondis 1574">
            <a:extLst>
              <a:ext uri="{FF2B5EF4-FFF2-40B4-BE49-F238E27FC236}">
                <a16:creationId xmlns:a16="http://schemas.microsoft.com/office/drawing/2014/main" id="{F111E839-A6A1-A289-42B4-FB2F9EC922B1}"/>
              </a:ext>
            </a:extLst>
          </p:cNvPr>
          <p:cNvSpPr/>
          <p:nvPr/>
        </p:nvSpPr>
        <p:spPr>
          <a:xfrm>
            <a:off x="3758596" y="2856280"/>
            <a:ext cx="2569024" cy="12736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Merkle</a:t>
            </a:r>
            <a:r>
              <a:rPr lang="fr-FR" dirty="0"/>
              <a:t> proof :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1576" name="Ellipse 1575">
            <a:extLst>
              <a:ext uri="{FF2B5EF4-FFF2-40B4-BE49-F238E27FC236}">
                <a16:creationId xmlns:a16="http://schemas.microsoft.com/office/drawing/2014/main" id="{66B4C564-9D7F-CF53-D82B-23708BC74B76}"/>
              </a:ext>
            </a:extLst>
          </p:cNvPr>
          <p:cNvSpPr/>
          <p:nvPr/>
        </p:nvSpPr>
        <p:spPr>
          <a:xfrm>
            <a:off x="3842163" y="3389122"/>
            <a:ext cx="581246" cy="489099"/>
          </a:xfrm>
          <a:prstGeom prst="ellipse">
            <a:avLst/>
          </a:prstGeom>
          <a:solidFill>
            <a:srgbClr val="FFC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Ha</a:t>
            </a:r>
            <a:endParaRPr lang="fr-FR" dirty="0"/>
          </a:p>
        </p:txBody>
      </p:sp>
      <p:sp>
        <p:nvSpPr>
          <p:cNvPr id="1577" name="Ellipse 1576">
            <a:extLst>
              <a:ext uri="{FF2B5EF4-FFF2-40B4-BE49-F238E27FC236}">
                <a16:creationId xmlns:a16="http://schemas.microsoft.com/office/drawing/2014/main" id="{742D8ABE-D83C-A7D3-7367-7B62C55A0A55}"/>
              </a:ext>
            </a:extLst>
          </p:cNvPr>
          <p:cNvSpPr/>
          <p:nvPr/>
        </p:nvSpPr>
        <p:spPr>
          <a:xfrm>
            <a:off x="4598732" y="3409472"/>
            <a:ext cx="581246" cy="489099"/>
          </a:xfrm>
          <a:prstGeom prst="ellipse">
            <a:avLst/>
          </a:prstGeom>
          <a:solidFill>
            <a:srgbClr val="FFC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/>
              <a:t>Hcd</a:t>
            </a:r>
            <a:endParaRPr lang="fr-FR" sz="1050" dirty="0"/>
          </a:p>
        </p:txBody>
      </p:sp>
      <p:sp>
        <p:nvSpPr>
          <p:cNvPr id="1578" name="Ellipse 1577">
            <a:extLst>
              <a:ext uri="{FF2B5EF4-FFF2-40B4-BE49-F238E27FC236}">
                <a16:creationId xmlns:a16="http://schemas.microsoft.com/office/drawing/2014/main" id="{E57CA50C-F5FA-2625-0580-6D8F0D0EAAB4}"/>
              </a:ext>
            </a:extLst>
          </p:cNvPr>
          <p:cNvSpPr/>
          <p:nvPr/>
        </p:nvSpPr>
        <p:spPr>
          <a:xfrm>
            <a:off x="5333407" y="3436836"/>
            <a:ext cx="885951" cy="489099"/>
          </a:xfrm>
          <a:prstGeom prst="ellipse">
            <a:avLst/>
          </a:prstGeom>
          <a:solidFill>
            <a:srgbClr val="FFC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Hefgh</a:t>
            </a:r>
            <a:endParaRPr lang="fr-FR" dirty="0"/>
          </a:p>
        </p:txBody>
      </p:sp>
      <p:sp>
        <p:nvSpPr>
          <p:cNvPr id="1581" name="Ellipse 1580">
            <a:extLst>
              <a:ext uri="{FF2B5EF4-FFF2-40B4-BE49-F238E27FC236}">
                <a16:creationId xmlns:a16="http://schemas.microsoft.com/office/drawing/2014/main" id="{0B917A87-DE23-D6DF-DFA2-AA87C2A6C375}"/>
              </a:ext>
            </a:extLst>
          </p:cNvPr>
          <p:cNvSpPr/>
          <p:nvPr/>
        </p:nvSpPr>
        <p:spPr>
          <a:xfrm>
            <a:off x="2664899" y="1160580"/>
            <a:ext cx="1312817" cy="712581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Habcdefgh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997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505" grpId="0" animBg="1"/>
      <p:bldP spid="1506" grpId="0" animBg="1"/>
      <p:bldP spid="1509" grpId="0" animBg="1"/>
      <p:bldP spid="1510" grpId="0" animBg="1"/>
      <p:bldP spid="1511" grpId="0" animBg="1"/>
      <p:bldP spid="1514" grpId="0" animBg="1"/>
      <p:bldP spid="1558" grpId="0" animBg="1"/>
      <p:bldP spid="1559" grpId="0" animBg="1"/>
      <p:bldP spid="1566" grpId="0" animBg="1"/>
      <p:bldP spid="1568" grpId="0" animBg="1"/>
      <p:bldP spid="1571" grpId="0" animBg="1"/>
      <p:bldP spid="1572" grpId="0" animBg="1"/>
      <p:bldP spid="1574" grpId="0" animBg="1"/>
      <p:bldP spid="1575" grpId="0" animBg="1"/>
      <p:bldP spid="1576" grpId="0" animBg="1"/>
      <p:bldP spid="1577" grpId="0" animBg="1"/>
      <p:bldP spid="1578" grpId="0" animBg="1"/>
      <p:bldP spid="158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naissance de Bitcoin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BAC18-2CD4-4744-9417-826291B8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55" y="1017725"/>
            <a:ext cx="2775643" cy="2045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143C7-386C-41CE-9EFE-6D5E6B974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437" y="2303170"/>
            <a:ext cx="3432022" cy="2270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C5378-7828-43BC-9132-DEF082CFD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163" y="1191491"/>
            <a:ext cx="3924438" cy="28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3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35"/>
          <p:cNvSpPr/>
          <p:nvPr/>
        </p:nvSpPr>
        <p:spPr>
          <a:xfrm>
            <a:off x="4023300" y="1386538"/>
            <a:ext cx="1097400" cy="109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28" name="Google Shape;1528;p35"/>
          <p:cNvSpPr txBox="1">
            <a:spLocks noGrp="1"/>
          </p:cNvSpPr>
          <p:nvPr>
            <p:ph type="title" idx="2"/>
          </p:nvPr>
        </p:nvSpPr>
        <p:spPr>
          <a:xfrm>
            <a:off x="2038200" y="253528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</a:t>
            </a:r>
            <a:endParaRPr dirty="0"/>
          </a:p>
        </p:txBody>
      </p:sp>
      <p:sp>
        <p:nvSpPr>
          <p:cNvPr id="1530" name="Google Shape;1530;p35"/>
          <p:cNvSpPr txBox="1">
            <a:spLocks noGrp="1"/>
          </p:cNvSpPr>
          <p:nvPr>
            <p:ph type="title" idx="4294967295"/>
          </p:nvPr>
        </p:nvSpPr>
        <p:spPr>
          <a:xfrm>
            <a:off x="3909900" y="1578538"/>
            <a:ext cx="1324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043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3A98AF0-6752-4809-90C8-3894E373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275" y="1396996"/>
            <a:ext cx="1657163" cy="1318251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314F9F-1935-4FD0-A424-FAD779CA95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36" t="5020" r="11782" b="52017"/>
          <a:stretch/>
        </p:blipFill>
        <p:spPr>
          <a:xfrm>
            <a:off x="3666573" y="1461973"/>
            <a:ext cx="1673545" cy="1258686"/>
          </a:xfrm>
          <a:prstGeom prst="ellipse">
            <a:avLst/>
          </a:prstGeom>
        </p:spPr>
      </p:pic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</a:t>
            </a:r>
            <a:endParaRPr dirty="0"/>
          </a:p>
        </p:txBody>
      </p:sp>
      <p:sp>
        <p:nvSpPr>
          <p:cNvPr id="1537" name="Google Shape;1537;p36"/>
          <p:cNvSpPr txBox="1">
            <a:spLocks noGrp="1"/>
          </p:cNvSpPr>
          <p:nvPr>
            <p:ph type="subTitle" idx="2"/>
          </p:nvPr>
        </p:nvSpPr>
        <p:spPr>
          <a:xfrm>
            <a:off x="521880" y="1576508"/>
            <a:ext cx="6541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fr-FR" kern="1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</a:endParaRPr>
          </a:p>
        </p:txBody>
      </p:sp>
      <p:sp>
        <p:nvSpPr>
          <p:cNvPr id="1540" name="Google Shape;1540;p36"/>
          <p:cNvSpPr txBox="1">
            <a:spLocks noGrp="1"/>
          </p:cNvSpPr>
          <p:nvPr>
            <p:ph type="subTitle" idx="5"/>
          </p:nvPr>
        </p:nvSpPr>
        <p:spPr>
          <a:xfrm>
            <a:off x="720000" y="959201"/>
            <a:ext cx="614562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2018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8E8B0-B5F5-403C-908C-C6541D2F5ED8}"/>
              </a:ext>
            </a:extLst>
          </p:cNvPr>
          <p:cNvSpPr txBox="1"/>
          <p:nvPr/>
        </p:nvSpPr>
        <p:spPr>
          <a:xfrm>
            <a:off x="521880" y="2676908"/>
            <a:ext cx="690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MuseoModerno"/>
                <a:sym typeface="MuseoModerno"/>
              </a:rPr>
              <a:t>Jan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E9855-8C99-4EDB-A0D4-508A1CFB20DD}"/>
              </a:ext>
            </a:extLst>
          </p:cNvPr>
          <p:cNvSpPr txBox="1"/>
          <p:nvPr/>
        </p:nvSpPr>
        <p:spPr>
          <a:xfrm>
            <a:off x="1346676" y="2676288"/>
            <a:ext cx="690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MuseoModerno"/>
                <a:sym typeface="MuseoModerno"/>
              </a:rPr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FD08A-58BB-479A-BABF-ED70F27BE936}"/>
              </a:ext>
            </a:extLst>
          </p:cNvPr>
          <p:cNvSpPr txBox="1"/>
          <p:nvPr/>
        </p:nvSpPr>
        <p:spPr>
          <a:xfrm>
            <a:off x="3074215" y="2718429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MuseoModerno"/>
                <a:sym typeface="MuseoModerno"/>
              </a:rPr>
              <a:t>Sept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10F59A-1EAA-47B0-AB14-CC94214D9663}"/>
              </a:ext>
            </a:extLst>
          </p:cNvPr>
          <p:cNvSpPr txBox="1"/>
          <p:nvPr/>
        </p:nvSpPr>
        <p:spPr>
          <a:xfrm>
            <a:off x="2171597" y="2701836"/>
            <a:ext cx="59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  <a:latin typeface="MuseoModerno"/>
                <a:sym typeface="MuseoModerno"/>
              </a:rPr>
              <a:t>Août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8320B-0213-4B20-BD81-667704B5B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80" y="1461973"/>
            <a:ext cx="1403071" cy="1202021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3FAFDE-09B5-4C8D-B9AF-2BE5D7964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869" y="1533133"/>
            <a:ext cx="1143000" cy="11430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4A07E-842C-4DA9-B4A8-781792F4E6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84" t="4200" r="1115" b="-4200"/>
          <a:stretch/>
        </p:blipFill>
        <p:spPr>
          <a:xfrm>
            <a:off x="938947" y="1487831"/>
            <a:ext cx="1232525" cy="1188147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516CBB-7FDF-4126-9D42-59E0A3B76F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885" t="6960" r="6938" b="-6960"/>
          <a:stretch/>
        </p:blipFill>
        <p:spPr>
          <a:xfrm>
            <a:off x="2699773" y="1505911"/>
            <a:ext cx="1315257" cy="1279635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BBC698-45F5-4581-8315-32E8ADDD77FB}"/>
              </a:ext>
            </a:extLst>
          </p:cNvPr>
          <p:cNvSpPr txBox="1"/>
          <p:nvPr/>
        </p:nvSpPr>
        <p:spPr>
          <a:xfrm>
            <a:off x="4418708" y="2718429"/>
            <a:ext cx="63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rgbClr val="002060"/>
                </a:solidFill>
                <a:latin typeface="MuseoModerno"/>
                <a:sym typeface="MuseoModerno"/>
              </a:rPr>
              <a:t>Oct</a:t>
            </a:r>
            <a:endParaRPr lang="fr-FR" sz="1200" b="1" dirty="0">
              <a:solidFill>
                <a:srgbClr val="002060"/>
              </a:solidFill>
              <a:latin typeface="MuseoModerno"/>
              <a:sym typeface="MuseoModerno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580DFA-0427-4606-910C-C051C48625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0893" y="1487831"/>
            <a:ext cx="964076" cy="1280491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060817-03B6-4E01-B162-3444B14B47A0}"/>
              </a:ext>
            </a:extLst>
          </p:cNvPr>
          <p:cNvSpPr txBox="1"/>
          <p:nvPr/>
        </p:nvSpPr>
        <p:spPr>
          <a:xfrm>
            <a:off x="5722863" y="2701836"/>
            <a:ext cx="63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rgbClr val="002060"/>
                </a:solidFill>
                <a:latin typeface="MuseoModerno"/>
                <a:sym typeface="MuseoModerno"/>
              </a:rPr>
              <a:t>Nov</a:t>
            </a:r>
            <a:endParaRPr lang="fr-FR" sz="1200" b="1" dirty="0">
              <a:solidFill>
                <a:srgbClr val="002060"/>
              </a:solidFill>
              <a:latin typeface="MuseoModerno"/>
              <a:sym typeface="MuseoModern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48DC0-2458-4E18-9DBD-1F9D74CFE25B}"/>
              </a:ext>
            </a:extLst>
          </p:cNvPr>
          <p:cNvSpPr txBox="1"/>
          <p:nvPr/>
        </p:nvSpPr>
        <p:spPr>
          <a:xfrm>
            <a:off x="7048262" y="2715247"/>
            <a:ext cx="63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rgbClr val="002060"/>
                </a:solidFill>
                <a:latin typeface="MuseoModerno"/>
                <a:sym typeface="MuseoModerno"/>
              </a:rPr>
              <a:t>Dec</a:t>
            </a:r>
            <a:endParaRPr lang="fr-FR" sz="1200" b="1" dirty="0">
              <a:solidFill>
                <a:srgbClr val="002060"/>
              </a:solidFill>
              <a:latin typeface="MuseoModerno"/>
              <a:sym typeface="MuseoModerno"/>
            </a:endParaRPr>
          </a:p>
        </p:txBody>
      </p:sp>
      <p:sp>
        <p:nvSpPr>
          <p:cNvPr id="28" name="Google Shape;1540;p36">
            <a:extLst>
              <a:ext uri="{FF2B5EF4-FFF2-40B4-BE49-F238E27FC236}">
                <a16:creationId xmlns:a16="http://schemas.microsoft.com/office/drawing/2014/main" id="{F6BDA9C6-828F-4FD8-BB2B-5FB8645F78BC}"/>
              </a:ext>
            </a:extLst>
          </p:cNvPr>
          <p:cNvSpPr txBox="1">
            <a:spLocks/>
          </p:cNvSpPr>
          <p:nvPr/>
        </p:nvSpPr>
        <p:spPr>
          <a:xfrm>
            <a:off x="521880" y="3289880"/>
            <a:ext cx="61456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en" sz="1800" dirty="0">
                <a:solidFill>
                  <a:srgbClr val="002060"/>
                </a:solidFill>
              </a:rPr>
              <a:t>3 Janvier 2009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403F3D-B916-4F91-A279-1AFCF1DBFA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2640" y="1450071"/>
            <a:ext cx="1315258" cy="1301153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2AB558-F0C4-4695-9486-A0A5A10158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6151" y="3245354"/>
            <a:ext cx="2669276" cy="17918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242716-0A26-481F-A7D8-9F53C3A5728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589" r="5962" b="19377"/>
          <a:stretch/>
        </p:blipFill>
        <p:spPr>
          <a:xfrm>
            <a:off x="5365660" y="2615105"/>
            <a:ext cx="2089791" cy="24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0" grpId="0" build="p"/>
      <p:bldP spid="2" grpId="0"/>
      <p:bldP spid="6" grpId="0"/>
      <p:bldP spid="7" grpId="0"/>
      <p:bldP spid="12" grpId="0"/>
      <p:bldP spid="23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31A1CE09-B8FD-FE87-B7E6-266CD47C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158FABEA-42DC-90B2-3301-1C6EFAE36A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cryptologie</a:t>
            </a:r>
            <a:endParaRPr dirty="0"/>
          </a:p>
        </p:txBody>
      </p:sp>
      <p:sp>
        <p:nvSpPr>
          <p:cNvPr id="1536" name="Google Shape;1536;p36">
            <a:extLst>
              <a:ext uri="{FF2B5EF4-FFF2-40B4-BE49-F238E27FC236}">
                <a16:creationId xmlns:a16="http://schemas.microsoft.com/office/drawing/2014/main" id="{830AC218-E19F-AF6B-D037-7AD0F81766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2" y="2795543"/>
            <a:ext cx="7559218" cy="815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2060"/>
                </a:solidFill>
              </a:rPr>
              <a:t>De tous temps, l’homme a ressenti le besoin de communiquer de manière sécurisée.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A06FCBDA-E49D-2457-5DD0-92303698316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0000" y="2364118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La communication sécurisée ?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991A7A-9662-C3F2-96AA-DBD60943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3" y="3295334"/>
            <a:ext cx="2363108" cy="1731867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7A79C-9F0D-4F9E-811B-11F6A96FC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92" y="3559159"/>
            <a:ext cx="5011965" cy="1204217"/>
          </a:xfrm>
          <a:prstGeom prst="rect">
            <a:avLst/>
          </a:prstGeom>
        </p:spPr>
      </p:pic>
      <p:sp>
        <p:nvSpPr>
          <p:cNvPr id="7" name="Google Shape;1539;p36">
            <a:extLst>
              <a:ext uri="{FF2B5EF4-FFF2-40B4-BE49-F238E27FC236}">
                <a16:creationId xmlns:a16="http://schemas.microsoft.com/office/drawing/2014/main" id="{66C11584-70B6-430C-BA89-DFF04FB98CD3}"/>
              </a:ext>
            </a:extLst>
          </p:cNvPr>
          <p:cNvSpPr txBox="1">
            <a:spLocks/>
          </p:cNvSpPr>
          <p:nvPr/>
        </p:nvSpPr>
        <p:spPr>
          <a:xfrm>
            <a:off x="720000" y="1062720"/>
            <a:ext cx="6758233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Définition</a:t>
            </a:r>
          </a:p>
        </p:txBody>
      </p:sp>
      <p:sp>
        <p:nvSpPr>
          <p:cNvPr id="8" name="Google Shape;1536;p36">
            <a:extLst>
              <a:ext uri="{FF2B5EF4-FFF2-40B4-BE49-F238E27FC236}">
                <a16:creationId xmlns:a16="http://schemas.microsoft.com/office/drawing/2014/main" id="{1E03499E-44CD-4571-A9AC-A5B8D48682C5}"/>
              </a:ext>
            </a:extLst>
          </p:cNvPr>
          <p:cNvSpPr txBox="1">
            <a:spLocks/>
          </p:cNvSpPr>
          <p:nvPr/>
        </p:nvSpPr>
        <p:spPr>
          <a:xfrm>
            <a:off x="720002" y="1523110"/>
            <a:ext cx="7559218" cy="50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fr-FR" dirty="0">
                <a:solidFill>
                  <a:srgbClr val="002060"/>
                </a:solidFill>
              </a:rPr>
              <a:t>« Science des communication secrète » : </a:t>
            </a:r>
            <a:r>
              <a:rPr lang="fr-FR" dirty="0" err="1">
                <a:solidFill>
                  <a:srgbClr val="002060"/>
                </a:solidFill>
              </a:rPr>
              <a:t>kryptós</a:t>
            </a:r>
            <a:r>
              <a:rPr lang="fr-FR" dirty="0">
                <a:solidFill>
                  <a:srgbClr val="002060"/>
                </a:solidFill>
              </a:rPr>
              <a:t> </a:t>
            </a:r>
            <a:r>
              <a:rPr lang="fr-FR" dirty="0" err="1">
                <a:solidFill>
                  <a:srgbClr val="002060"/>
                </a:solidFill>
              </a:rPr>
              <a:t>lógos</a:t>
            </a:r>
            <a:r>
              <a:rPr lang="fr-FR" dirty="0">
                <a:solidFill>
                  <a:srgbClr val="002060"/>
                </a:solidFill>
              </a:rPr>
              <a:t> </a:t>
            </a:r>
          </a:p>
          <a:p>
            <a:pPr marL="0" indent="0"/>
            <a:r>
              <a:rPr lang="fr-FR" dirty="0">
                <a:solidFill>
                  <a:srgbClr val="002060"/>
                </a:solidFill>
              </a:rPr>
              <a:t>Englobe </a:t>
            </a:r>
            <a:r>
              <a:rPr lang="fr-FR" b="1" dirty="0">
                <a:solidFill>
                  <a:srgbClr val="002060"/>
                </a:solidFill>
              </a:rPr>
              <a:t>cryptographie</a:t>
            </a:r>
            <a:r>
              <a:rPr lang="fr-FR" dirty="0">
                <a:solidFill>
                  <a:srgbClr val="002060"/>
                </a:solidFill>
              </a:rPr>
              <a:t> et </a:t>
            </a:r>
            <a:r>
              <a:rPr lang="fr-FR" b="1" dirty="0">
                <a:solidFill>
                  <a:srgbClr val="002060"/>
                </a:solidFill>
              </a:rPr>
              <a:t>cryptanalyse</a:t>
            </a:r>
            <a:r>
              <a:rPr lang="fr-FR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89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" grpId="0" build="p"/>
      <p:bldP spid="1539" grpId="0" build="p"/>
      <p:bldP spid="7" grpId="0" build="p"/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Défintion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14" name="Google Shape;1536;p36">
            <a:extLst>
              <a:ext uri="{FF2B5EF4-FFF2-40B4-BE49-F238E27FC236}">
                <a16:creationId xmlns:a16="http://schemas.microsoft.com/office/drawing/2014/main" id="{E26AAB49-4440-40B4-A5DC-C32247FCCB87}"/>
              </a:ext>
            </a:extLst>
          </p:cNvPr>
          <p:cNvSpPr txBox="1">
            <a:spLocks/>
          </p:cNvSpPr>
          <p:nvPr/>
        </p:nvSpPr>
        <p:spPr>
          <a:xfrm>
            <a:off x="2297335" y="1835997"/>
            <a:ext cx="5551192" cy="120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2"/>
              </a:buClr>
            </a:pPr>
            <a:r>
              <a:rPr lang="fr-FR" dirty="0">
                <a:solidFill>
                  <a:srgbClr val="002060"/>
                </a:solidFill>
              </a:rPr>
              <a:t>Bitcoin est une monnaie numérique décentralisée, sans banque centrale ni administrateur unique, qui peut être envoyée d’utilisateur à utilisateur sur le réseau peer-to-peer de Bitcoin sans nécessiter d’intermédiaires </a:t>
            </a:r>
          </a:p>
        </p:txBody>
      </p:sp>
      <p:pic>
        <p:nvPicPr>
          <p:cNvPr id="3" name="Image 2" descr="Une image contenant cercle, Graphique, symbole, logo&#10;&#10;Description générée automatiquement">
            <a:extLst>
              <a:ext uri="{FF2B5EF4-FFF2-40B4-BE49-F238E27FC236}">
                <a16:creationId xmlns:a16="http://schemas.microsoft.com/office/drawing/2014/main" id="{06538F44-E80F-71EA-4032-EA8739FD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71671"/>
            <a:ext cx="1336733" cy="1336733"/>
          </a:xfrm>
          <a:prstGeom prst="rect">
            <a:avLst/>
          </a:prstGeom>
        </p:spPr>
      </p:pic>
      <p:pic>
        <p:nvPicPr>
          <p:cNvPr id="8" name="Image 7" descr="Une image contenant Visage humain, personne, habits, plein air&#10;&#10;Description générée automatiquement">
            <a:extLst>
              <a:ext uri="{FF2B5EF4-FFF2-40B4-BE49-F238E27FC236}">
                <a16:creationId xmlns:a16="http://schemas.microsoft.com/office/drawing/2014/main" id="{13F3FB59-138D-4A10-B48A-C1FDB77BE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21" t="2422" r="24303" b="-2422"/>
          <a:stretch/>
        </p:blipFill>
        <p:spPr>
          <a:xfrm>
            <a:off x="3561247" y="3108403"/>
            <a:ext cx="2021505" cy="18318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90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Blockchain Bitcoin</a:t>
            </a:r>
            <a:endParaRPr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8C5590A-7651-F098-82D6-50FA38585F51}"/>
              </a:ext>
            </a:extLst>
          </p:cNvPr>
          <p:cNvSpPr/>
          <p:nvPr/>
        </p:nvSpPr>
        <p:spPr>
          <a:xfrm>
            <a:off x="871870" y="1786268"/>
            <a:ext cx="1601972" cy="207689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A9BAE3F-6E56-0216-2D0C-4773EFB25378}"/>
              </a:ext>
            </a:extLst>
          </p:cNvPr>
          <p:cNvSpPr/>
          <p:nvPr/>
        </p:nvSpPr>
        <p:spPr>
          <a:xfrm>
            <a:off x="928577" y="1977653"/>
            <a:ext cx="1474381" cy="29062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Chancellor on </a:t>
            </a:r>
            <a:r>
              <a:rPr lang="fr-FR" sz="800" dirty="0" err="1"/>
              <a:t>brink</a:t>
            </a:r>
            <a:r>
              <a:rPr lang="fr-FR" sz="800" dirty="0"/>
              <a:t> </a:t>
            </a:r>
            <a:r>
              <a:rPr lang="fr-FR" sz="800" dirty="0" err="1"/>
              <a:t>bailout</a:t>
            </a:r>
            <a:r>
              <a:rPr lang="fr-FR" sz="800" dirty="0"/>
              <a:t> for </a:t>
            </a:r>
            <a:r>
              <a:rPr lang="fr-FR" sz="800" dirty="0" err="1"/>
              <a:t>bank</a:t>
            </a:r>
            <a:endParaRPr lang="fr-FR" sz="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6AB9F9E-E1B0-CEAF-5944-61F552CEF367}"/>
              </a:ext>
            </a:extLst>
          </p:cNvPr>
          <p:cNvSpPr/>
          <p:nvPr/>
        </p:nvSpPr>
        <p:spPr>
          <a:xfrm>
            <a:off x="935665" y="2339159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EABA681-F2A6-3423-7C16-B6C7E8F942BB}"/>
              </a:ext>
            </a:extLst>
          </p:cNvPr>
          <p:cNvSpPr/>
          <p:nvPr/>
        </p:nvSpPr>
        <p:spPr>
          <a:xfrm>
            <a:off x="928576" y="2651046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27F1A05-7ECD-3BC5-8CC0-E0F37C37CA3E}"/>
              </a:ext>
            </a:extLst>
          </p:cNvPr>
          <p:cNvSpPr/>
          <p:nvPr/>
        </p:nvSpPr>
        <p:spPr>
          <a:xfrm>
            <a:off x="928575" y="2962933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7D73064-638F-1909-4831-113BAA2C3790}"/>
              </a:ext>
            </a:extLst>
          </p:cNvPr>
          <p:cNvSpPr/>
          <p:nvPr/>
        </p:nvSpPr>
        <p:spPr>
          <a:xfrm>
            <a:off x="928574" y="3292544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B1FA155-59AA-E4CD-71CB-9DB307AB42E7}"/>
              </a:ext>
            </a:extLst>
          </p:cNvPr>
          <p:cNvSpPr/>
          <p:nvPr/>
        </p:nvSpPr>
        <p:spPr>
          <a:xfrm>
            <a:off x="2913319" y="1786268"/>
            <a:ext cx="1601972" cy="207689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F6CDCD7-D26D-B560-29D0-E4BA4152264F}"/>
              </a:ext>
            </a:extLst>
          </p:cNvPr>
          <p:cNvSpPr/>
          <p:nvPr/>
        </p:nvSpPr>
        <p:spPr>
          <a:xfrm>
            <a:off x="2977114" y="1970565"/>
            <a:ext cx="1474381" cy="29062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Empreinte précédente</a:t>
            </a:r>
          </a:p>
        </p:txBody>
      </p: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D4DABF54-ABE8-C640-4F65-F0777A7EE66E}"/>
              </a:ext>
            </a:extLst>
          </p:cNvPr>
          <p:cNvCxnSpPr>
            <a:cxnSpLocks/>
            <a:stCxn id="7" idx="2"/>
            <a:endCxn id="28" idx="1"/>
          </p:cNvCxnSpPr>
          <p:nvPr/>
        </p:nvCxnSpPr>
        <p:spPr>
          <a:xfrm rot="5400000" flipH="1" flipV="1">
            <a:off x="1451343" y="2337390"/>
            <a:ext cx="1747284" cy="1304258"/>
          </a:xfrm>
          <a:prstGeom prst="bentConnector4">
            <a:avLst>
              <a:gd name="adj1" fmla="val -13083"/>
              <a:gd name="adj2" fmla="val 8070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5F0A8704-61BA-967A-89CB-CF8CCF1723F8}"/>
              </a:ext>
            </a:extLst>
          </p:cNvPr>
          <p:cNvSpPr/>
          <p:nvPr/>
        </p:nvSpPr>
        <p:spPr>
          <a:xfrm>
            <a:off x="3012557" y="2344477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211729A-EC5F-D010-B174-BCEB09548472}"/>
              </a:ext>
            </a:extLst>
          </p:cNvPr>
          <p:cNvSpPr/>
          <p:nvPr/>
        </p:nvSpPr>
        <p:spPr>
          <a:xfrm>
            <a:off x="3005468" y="2656364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sp>
        <p:nvSpPr>
          <p:cNvPr id="1504" name="Rectangle : coins arrondis 1503">
            <a:extLst>
              <a:ext uri="{FF2B5EF4-FFF2-40B4-BE49-F238E27FC236}">
                <a16:creationId xmlns:a16="http://schemas.microsoft.com/office/drawing/2014/main" id="{02DF632D-7DA8-9AE1-FA07-07B50B1BC366}"/>
              </a:ext>
            </a:extLst>
          </p:cNvPr>
          <p:cNvSpPr/>
          <p:nvPr/>
        </p:nvSpPr>
        <p:spPr>
          <a:xfrm>
            <a:off x="3005467" y="2968251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sp>
        <p:nvSpPr>
          <p:cNvPr id="1505" name="Rectangle : coins arrondis 1504">
            <a:extLst>
              <a:ext uri="{FF2B5EF4-FFF2-40B4-BE49-F238E27FC236}">
                <a16:creationId xmlns:a16="http://schemas.microsoft.com/office/drawing/2014/main" id="{D53B1873-AB0B-A8E1-6A49-622508D89039}"/>
              </a:ext>
            </a:extLst>
          </p:cNvPr>
          <p:cNvSpPr/>
          <p:nvPr/>
        </p:nvSpPr>
        <p:spPr>
          <a:xfrm>
            <a:off x="3005466" y="3297862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sp>
        <p:nvSpPr>
          <p:cNvPr id="1507" name="Rectangle : coins arrondis 1506">
            <a:extLst>
              <a:ext uri="{FF2B5EF4-FFF2-40B4-BE49-F238E27FC236}">
                <a16:creationId xmlns:a16="http://schemas.microsoft.com/office/drawing/2014/main" id="{3D7F6054-1DA9-6DDF-5F09-ABDFD5DF70AA}"/>
              </a:ext>
            </a:extLst>
          </p:cNvPr>
          <p:cNvSpPr/>
          <p:nvPr/>
        </p:nvSpPr>
        <p:spPr>
          <a:xfrm>
            <a:off x="4997298" y="1780067"/>
            <a:ext cx="1601972" cy="207689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08" name="Rectangle : coins arrondis 1507">
            <a:extLst>
              <a:ext uri="{FF2B5EF4-FFF2-40B4-BE49-F238E27FC236}">
                <a16:creationId xmlns:a16="http://schemas.microsoft.com/office/drawing/2014/main" id="{0E08397D-806A-296C-A2A6-0846238FFFC0}"/>
              </a:ext>
            </a:extLst>
          </p:cNvPr>
          <p:cNvSpPr/>
          <p:nvPr/>
        </p:nvSpPr>
        <p:spPr>
          <a:xfrm>
            <a:off x="5061094" y="1970564"/>
            <a:ext cx="1474381" cy="29062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Empreinte précédente</a:t>
            </a:r>
          </a:p>
        </p:txBody>
      </p:sp>
      <p:sp>
        <p:nvSpPr>
          <p:cNvPr id="1509" name="Rectangle : coins arrondis 1508">
            <a:extLst>
              <a:ext uri="{FF2B5EF4-FFF2-40B4-BE49-F238E27FC236}">
                <a16:creationId xmlns:a16="http://schemas.microsoft.com/office/drawing/2014/main" id="{5EB6FF30-B4D1-FB65-979E-4AE117CBE704}"/>
              </a:ext>
            </a:extLst>
          </p:cNvPr>
          <p:cNvSpPr/>
          <p:nvPr/>
        </p:nvSpPr>
        <p:spPr>
          <a:xfrm>
            <a:off x="5096537" y="2344476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sp>
        <p:nvSpPr>
          <p:cNvPr id="1510" name="Rectangle : coins arrondis 1509">
            <a:extLst>
              <a:ext uri="{FF2B5EF4-FFF2-40B4-BE49-F238E27FC236}">
                <a16:creationId xmlns:a16="http://schemas.microsoft.com/office/drawing/2014/main" id="{18F0D71C-6389-B51D-D112-680413398858}"/>
              </a:ext>
            </a:extLst>
          </p:cNvPr>
          <p:cNvSpPr/>
          <p:nvPr/>
        </p:nvSpPr>
        <p:spPr>
          <a:xfrm>
            <a:off x="5089448" y="2656363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sp>
        <p:nvSpPr>
          <p:cNvPr id="1511" name="Rectangle : coins arrondis 1510">
            <a:extLst>
              <a:ext uri="{FF2B5EF4-FFF2-40B4-BE49-F238E27FC236}">
                <a16:creationId xmlns:a16="http://schemas.microsoft.com/office/drawing/2014/main" id="{54414601-61C7-03EF-A9F0-68DAAD44A23B}"/>
              </a:ext>
            </a:extLst>
          </p:cNvPr>
          <p:cNvSpPr/>
          <p:nvPr/>
        </p:nvSpPr>
        <p:spPr>
          <a:xfrm>
            <a:off x="5089447" y="2968250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sp>
        <p:nvSpPr>
          <p:cNvPr id="1512" name="Rectangle : coins arrondis 1511">
            <a:extLst>
              <a:ext uri="{FF2B5EF4-FFF2-40B4-BE49-F238E27FC236}">
                <a16:creationId xmlns:a16="http://schemas.microsoft.com/office/drawing/2014/main" id="{5A738D62-F6EB-E727-A86C-93C06C9FF961}"/>
              </a:ext>
            </a:extLst>
          </p:cNvPr>
          <p:cNvSpPr/>
          <p:nvPr/>
        </p:nvSpPr>
        <p:spPr>
          <a:xfrm>
            <a:off x="5089446" y="3297861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</a:t>
            </a:r>
          </a:p>
        </p:txBody>
      </p:sp>
      <p:cxnSp>
        <p:nvCxnSpPr>
          <p:cNvPr id="1506" name="Connecteur : en angle 1505">
            <a:extLst>
              <a:ext uri="{FF2B5EF4-FFF2-40B4-BE49-F238E27FC236}">
                <a16:creationId xmlns:a16="http://schemas.microsoft.com/office/drawing/2014/main" id="{17D0E563-EE07-7CCD-D436-7FCDC15905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28234" y="2331189"/>
            <a:ext cx="1747284" cy="1304258"/>
          </a:xfrm>
          <a:prstGeom prst="bentConnector4">
            <a:avLst>
              <a:gd name="adj1" fmla="val -13083"/>
              <a:gd name="adj2" fmla="val 8070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6" name="Connecteur droit avec flèche 1515">
            <a:extLst>
              <a:ext uri="{FF2B5EF4-FFF2-40B4-BE49-F238E27FC236}">
                <a16:creationId xmlns:a16="http://schemas.microsoft.com/office/drawing/2014/main" id="{BCDA57F5-BF71-276B-7011-F6C61540320B}"/>
              </a:ext>
            </a:extLst>
          </p:cNvPr>
          <p:cNvCxnSpPr>
            <a:cxnSpLocks/>
          </p:cNvCxnSpPr>
          <p:nvPr/>
        </p:nvCxnSpPr>
        <p:spPr>
          <a:xfrm>
            <a:off x="4253017" y="1626777"/>
            <a:ext cx="10987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1" name="Connecteur droit avec flèche 1520">
            <a:extLst>
              <a:ext uri="{FF2B5EF4-FFF2-40B4-BE49-F238E27FC236}">
                <a16:creationId xmlns:a16="http://schemas.microsoft.com/office/drawing/2014/main" id="{C5B90E5F-2471-E660-6054-BE7D8349027B}"/>
              </a:ext>
            </a:extLst>
          </p:cNvPr>
          <p:cNvCxnSpPr>
            <a:cxnSpLocks/>
          </p:cNvCxnSpPr>
          <p:nvPr/>
        </p:nvCxnSpPr>
        <p:spPr>
          <a:xfrm>
            <a:off x="2066250" y="1626777"/>
            <a:ext cx="10987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23" name="Image 1522" descr="Une image contenant horloge, cercle, Horloge murale, horloge quartz&#10;&#10;Description générée automatiquement">
            <a:extLst>
              <a:ext uri="{FF2B5EF4-FFF2-40B4-BE49-F238E27FC236}">
                <a16:creationId xmlns:a16="http://schemas.microsoft.com/office/drawing/2014/main" id="{AAB911A9-F803-58F8-091F-D55E08C5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79" y="1268961"/>
            <a:ext cx="272758" cy="272758"/>
          </a:xfrm>
          <a:prstGeom prst="rect">
            <a:avLst/>
          </a:prstGeom>
        </p:spPr>
      </p:pic>
      <p:pic>
        <p:nvPicPr>
          <p:cNvPr id="1525" name="Image 1524" descr="Une image contenant horloge, cercle, Horloge murale, horloge quartz&#10;&#10;Description générée automatiquement">
            <a:extLst>
              <a:ext uri="{FF2B5EF4-FFF2-40B4-BE49-F238E27FC236}">
                <a16:creationId xmlns:a16="http://schemas.microsoft.com/office/drawing/2014/main" id="{FC697E94-1FC7-BDCD-658F-FEC51A209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89" y="1249938"/>
            <a:ext cx="272758" cy="272758"/>
          </a:xfrm>
          <a:prstGeom prst="rect">
            <a:avLst/>
          </a:prstGeom>
        </p:spPr>
      </p:pic>
      <p:sp>
        <p:nvSpPr>
          <p:cNvPr id="1526" name="ZoneTexte 1525">
            <a:extLst>
              <a:ext uri="{FF2B5EF4-FFF2-40B4-BE49-F238E27FC236}">
                <a16:creationId xmlns:a16="http://schemas.microsoft.com/office/drawing/2014/main" id="{6D5F02C5-5A23-012E-001B-E835D2158050}"/>
              </a:ext>
            </a:extLst>
          </p:cNvPr>
          <p:cNvSpPr txBox="1"/>
          <p:nvPr/>
        </p:nvSpPr>
        <p:spPr>
          <a:xfrm flipH="1">
            <a:off x="2243140" y="1042464"/>
            <a:ext cx="680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/>
              <a:t>10 min</a:t>
            </a:r>
          </a:p>
        </p:txBody>
      </p:sp>
      <p:sp>
        <p:nvSpPr>
          <p:cNvPr id="1527" name="ZoneTexte 1526">
            <a:extLst>
              <a:ext uri="{FF2B5EF4-FFF2-40B4-BE49-F238E27FC236}">
                <a16:creationId xmlns:a16="http://schemas.microsoft.com/office/drawing/2014/main" id="{768916A1-B81A-C981-8318-EE9B8BEDE03F}"/>
              </a:ext>
            </a:extLst>
          </p:cNvPr>
          <p:cNvSpPr txBox="1"/>
          <p:nvPr/>
        </p:nvSpPr>
        <p:spPr>
          <a:xfrm flipH="1">
            <a:off x="4492178" y="1039388"/>
            <a:ext cx="680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/>
              <a:t>10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0616E-9E09-499B-B653-C409B8A7A409}"/>
              </a:ext>
            </a:extLst>
          </p:cNvPr>
          <p:cNvSpPr txBox="1"/>
          <p:nvPr/>
        </p:nvSpPr>
        <p:spPr>
          <a:xfrm>
            <a:off x="1203849" y="4421369"/>
            <a:ext cx="6736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seul moyen pour confirmer l’absence d’une transaction est d’être au courant de toutes les transactions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11517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22" grpId="0" animBg="1"/>
      <p:bldP spid="28" grpId="0" animBg="1"/>
      <p:bldP spid="30" grpId="0" animBg="1"/>
      <p:bldP spid="31" grpId="0" animBg="1"/>
      <p:bldP spid="1504" grpId="0" animBg="1"/>
      <p:bldP spid="1505" grpId="0" animBg="1"/>
      <p:bldP spid="1507" grpId="0" animBg="1"/>
      <p:bldP spid="1508" grpId="0" animBg="1"/>
      <p:bldP spid="1509" grpId="0" animBg="1"/>
      <p:bldP spid="1510" grpId="0" animBg="1"/>
      <p:bldP spid="1511" grpId="0" animBg="1"/>
      <p:bldP spid="1512" grpId="0" animBg="1"/>
      <p:bldP spid="1526" grpId="0"/>
      <p:bldP spid="15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 Blocs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Détails sur les blocs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B075F-8C83-4087-B431-AA4DE1CB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04" y="1798484"/>
            <a:ext cx="5657117" cy="2030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25ACF-0C41-463F-8042-EB13696010FD}"/>
              </a:ext>
            </a:extLst>
          </p:cNvPr>
          <p:cNvSpPr txBox="1"/>
          <p:nvPr/>
        </p:nvSpPr>
        <p:spPr>
          <a:xfrm>
            <a:off x="6634596" y="1241271"/>
            <a:ext cx="16157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version du bloc</a:t>
            </a:r>
            <a:endParaRPr lang="fr-FR" sz="1100" dirty="0">
              <a:solidFill>
                <a:schemeClr val="tx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141A7F-54D2-4641-80C4-B95F7204BBD8}"/>
              </a:ext>
            </a:extLst>
          </p:cNvPr>
          <p:cNvSpPr/>
          <p:nvPr/>
        </p:nvSpPr>
        <p:spPr>
          <a:xfrm>
            <a:off x="997527" y="2387071"/>
            <a:ext cx="574964" cy="12878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902F433-3CFD-4797-A79A-4A12AE0A371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86345" y="1372076"/>
            <a:ext cx="5048251" cy="1087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AD5EE4-B138-4C99-ACF2-2838FD1BD17E}"/>
              </a:ext>
            </a:extLst>
          </p:cNvPr>
          <p:cNvSpPr txBox="1"/>
          <p:nvPr/>
        </p:nvSpPr>
        <p:spPr>
          <a:xfrm>
            <a:off x="6579178" y="1550144"/>
            <a:ext cx="25648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Empreinte du bloc précédent (“</a:t>
            </a:r>
            <a:r>
              <a:rPr lang="fr-FR" sz="1100" b="1" i="1" dirty="0" err="1">
                <a:solidFill>
                  <a:schemeClr val="tx2"/>
                </a:solidFill>
              </a:rPr>
              <a:t>previousblockhash</a:t>
            </a:r>
            <a:r>
              <a:rPr lang="fr-FR" sz="1100" b="1" dirty="0">
                <a:solidFill>
                  <a:schemeClr val="tx2"/>
                </a:solidFill>
              </a:rPr>
              <a:t>”)</a:t>
            </a:r>
            <a:endParaRPr lang="fr-FR" sz="1100" dirty="0">
              <a:solidFill>
                <a:schemeClr val="tx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2DD265E-FC72-4B60-AF26-EF6CB22408F2}"/>
              </a:ext>
            </a:extLst>
          </p:cNvPr>
          <p:cNvSpPr/>
          <p:nvPr/>
        </p:nvSpPr>
        <p:spPr>
          <a:xfrm>
            <a:off x="997527" y="3477490"/>
            <a:ext cx="1101437" cy="12878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8AF1804-8A96-4732-99B4-99BD4108ED0C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2098964" y="1765588"/>
            <a:ext cx="4480214" cy="17762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5D8F2-5465-4C0F-B033-5EAA62632CB5}"/>
              </a:ext>
            </a:extLst>
          </p:cNvPr>
          <p:cNvSpPr/>
          <p:nvPr/>
        </p:nvSpPr>
        <p:spPr>
          <a:xfrm>
            <a:off x="1011381" y="2627650"/>
            <a:ext cx="768928" cy="10566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E9F9F4F-DB70-4AEC-9C4B-BEA98125EE9D}"/>
              </a:ext>
            </a:extLst>
          </p:cNvPr>
          <p:cNvSpPr/>
          <p:nvPr/>
        </p:nvSpPr>
        <p:spPr>
          <a:xfrm>
            <a:off x="1011381" y="2759374"/>
            <a:ext cx="443346" cy="10566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C3C001-C92B-46A3-AB28-54B0CFCE2B1D}"/>
              </a:ext>
            </a:extLst>
          </p:cNvPr>
          <p:cNvSpPr/>
          <p:nvPr/>
        </p:nvSpPr>
        <p:spPr>
          <a:xfrm>
            <a:off x="997527" y="3051609"/>
            <a:ext cx="443346" cy="105660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E0B02FD-33D7-4ED6-A94A-BB4B9864D4BC}"/>
              </a:ext>
            </a:extLst>
          </p:cNvPr>
          <p:cNvSpPr/>
          <p:nvPr/>
        </p:nvSpPr>
        <p:spPr>
          <a:xfrm>
            <a:off x="1021772" y="2945949"/>
            <a:ext cx="443346" cy="10566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8A7597A-361E-4073-A881-AD7CDA4B0167}"/>
              </a:ext>
            </a:extLst>
          </p:cNvPr>
          <p:cNvCxnSpPr>
            <a:cxnSpLocks/>
          </p:cNvCxnSpPr>
          <p:nvPr/>
        </p:nvCxnSpPr>
        <p:spPr>
          <a:xfrm flipV="1">
            <a:off x="1454727" y="2546735"/>
            <a:ext cx="5060940" cy="48754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030674-75E8-4026-80B5-48D2649EA44C}"/>
              </a:ext>
            </a:extLst>
          </p:cNvPr>
          <p:cNvSpPr txBox="1"/>
          <p:nvPr/>
        </p:nvSpPr>
        <p:spPr>
          <a:xfrm>
            <a:off x="6559262" y="2415930"/>
            <a:ext cx="19967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i="1" dirty="0">
                <a:solidFill>
                  <a:srgbClr val="FF0000"/>
                </a:solidFill>
              </a:rPr>
              <a:t>Le nonce (“nonce”)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E28890-60C7-42F3-B0CC-7720E8FBABC5}"/>
              </a:ext>
            </a:extLst>
          </p:cNvPr>
          <p:cNvSpPr/>
          <p:nvPr/>
        </p:nvSpPr>
        <p:spPr>
          <a:xfrm>
            <a:off x="1011381" y="2079159"/>
            <a:ext cx="443346" cy="11839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B9398E-B45D-4DE8-A067-E4F1A8410CA6}"/>
              </a:ext>
            </a:extLst>
          </p:cNvPr>
          <p:cNvSpPr/>
          <p:nvPr/>
        </p:nvSpPr>
        <p:spPr>
          <a:xfrm>
            <a:off x="1021772" y="2212778"/>
            <a:ext cx="904010" cy="11164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8" grpId="0"/>
      <p:bldP spid="5" grpId="0" animBg="1"/>
      <p:bldP spid="15" grpId="0"/>
      <p:bldP spid="16" grpId="0" animBg="1"/>
      <p:bldP spid="25" grpId="0" animBg="1"/>
      <p:bldP spid="26" grpId="0" animBg="1"/>
      <p:bldP spid="27" grpId="0" animBg="1"/>
      <p:bldP spid="28" grpId="0" animBg="1"/>
      <p:bldP spid="33" grpId="0"/>
      <p:bldP spid="18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Proof of Work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060"/>
                </a:solidFill>
              </a:rPr>
              <a:t>Le minage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C4E79-1748-44E4-9740-B5E17697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9" y="1873876"/>
            <a:ext cx="1717683" cy="1691258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0C3C7-EDCB-4498-8D41-A8020D1C8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308" y="1873874"/>
            <a:ext cx="1673733" cy="1691259"/>
          </a:xfrm>
          <a:prstGeom prst="ellipse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F8F68F-3E92-4732-9BF3-4AA714FBA63A}"/>
              </a:ext>
            </a:extLst>
          </p:cNvPr>
          <p:cNvSpPr/>
          <p:nvPr/>
        </p:nvSpPr>
        <p:spPr>
          <a:xfrm>
            <a:off x="611546" y="3450218"/>
            <a:ext cx="1111827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Sécuriser</a:t>
            </a:r>
            <a:endParaRPr lang="en-US" sz="1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F3D48-FF25-4EED-B0DC-038B98B2F25C}"/>
              </a:ext>
            </a:extLst>
          </p:cNvPr>
          <p:cNvSpPr/>
          <p:nvPr/>
        </p:nvSpPr>
        <p:spPr>
          <a:xfrm>
            <a:off x="2217780" y="3450218"/>
            <a:ext cx="1494787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Synchroniser</a:t>
            </a:r>
            <a:endParaRPr lang="en-US" sz="1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E9A783-AFE4-4D1D-8143-9E0E3F41BC33}"/>
              </a:ext>
            </a:extLst>
          </p:cNvPr>
          <p:cNvSpPr/>
          <p:nvPr/>
        </p:nvSpPr>
        <p:spPr>
          <a:xfrm>
            <a:off x="5341961" y="3206839"/>
            <a:ext cx="1673731" cy="169125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1508">
            <a:extLst>
              <a:ext uri="{FF2B5EF4-FFF2-40B4-BE49-F238E27FC236}">
                <a16:creationId xmlns:a16="http://schemas.microsoft.com/office/drawing/2014/main" id="{A18FDFC7-88E2-476E-A98F-78F0EB95AF84}"/>
              </a:ext>
            </a:extLst>
          </p:cNvPr>
          <p:cNvSpPr/>
          <p:nvPr/>
        </p:nvSpPr>
        <p:spPr>
          <a:xfrm>
            <a:off x="5441635" y="3450218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 XY</a:t>
            </a:r>
          </a:p>
        </p:txBody>
      </p:sp>
      <p:sp>
        <p:nvSpPr>
          <p:cNvPr id="22" name="Rectangle : coins arrondis 1508">
            <a:extLst>
              <a:ext uri="{FF2B5EF4-FFF2-40B4-BE49-F238E27FC236}">
                <a16:creationId xmlns:a16="http://schemas.microsoft.com/office/drawing/2014/main" id="{F3C7B117-E791-4BEE-AEF2-996D7DE09836}"/>
              </a:ext>
            </a:extLst>
          </p:cNvPr>
          <p:cNvSpPr/>
          <p:nvPr/>
        </p:nvSpPr>
        <p:spPr>
          <a:xfrm>
            <a:off x="5451839" y="3787811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 ZA</a:t>
            </a:r>
          </a:p>
        </p:txBody>
      </p:sp>
      <p:sp>
        <p:nvSpPr>
          <p:cNvPr id="23" name="Rectangle : coins arrondis 1508">
            <a:extLst>
              <a:ext uri="{FF2B5EF4-FFF2-40B4-BE49-F238E27FC236}">
                <a16:creationId xmlns:a16="http://schemas.microsoft.com/office/drawing/2014/main" id="{43A3B6C8-CE12-4FAD-9977-B4FBF6FF89A9}"/>
              </a:ext>
            </a:extLst>
          </p:cNvPr>
          <p:cNvSpPr/>
          <p:nvPr/>
        </p:nvSpPr>
        <p:spPr>
          <a:xfrm>
            <a:off x="5451839" y="4489285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 BC</a:t>
            </a:r>
          </a:p>
        </p:txBody>
      </p:sp>
      <p:sp>
        <p:nvSpPr>
          <p:cNvPr id="24" name="Rectangle : coins arrondis 1508">
            <a:extLst>
              <a:ext uri="{FF2B5EF4-FFF2-40B4-BE49-F238E27FC236}">
                <a16:creationId xmlns:a16="http://schemas.microsoft.com/office/drawing/2014/main" id="{7A535DF3-4607-4FFC-9843-2920CFAA048C}"/>
              </a:ext>
            </a:extLst>
          </p:cNvPr>
          <p:cNvSpPr/>
          <p:nvPr/>
        </p:nvSpPr>
        <p:spPr>
          <a:xfrm>
            <a:off x="5451839" y="4125404"/>
            <a:ext cx="1474381" cy="2410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 Alice to Bob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9A25F6-EC8B-4ED1-8032-DDD115887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476" y="1300766"/>
            <a:ext cx="745466" cy="13517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354194-E6E7-4308-B577-867D79A35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168" y="1167775"/>
            <a:ext cx="858793" cy="14846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DFE626-7B4B-49DA-ACF5-92F03A9571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2115" y="3619495"/>
            <a:ext cx="1111827" cy="13006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6E2B46-0369-4F17-B83D-4E516F1DA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4514" y="3722887"/>
            <a:ext cx="1111827" cy="1300628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chemeClr val="tx1">
                <a:lumMod val="40000"/>
                <a:lumOff val="60000"/>
                <a:alpha val="92000"/>
              </a:scheme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B21E43-653A-41B7-9770-347D75889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3315" y="3800117"/>
            <a:ext cx="1111827" cy="13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8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6" grpId="0" animBg="1"/>
      <p:bldP spid="11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7637D390-E3B7-482D-9C23-CCD373F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68" y="2037495"/>
            <a:ext cx="3450638" cy="1588207"/>
          </a:xfrm>
          <a:prstGeom prst="rect">
            <a:avLst/>
          </a:prstGeom>
        </p:spPr>
      </p:pic>
      <p:pic>
        <p:nvPicPr>
          <p:cNvPr id="1472" name="Picture 1471">
            <a:extLst>
              <a:ext uri="{FF2B5EF4-FFF2-40B4-BE49-F238E27FC236}">
                <a16:creationId xmlns:a16="http://schemas.microsoft.com/office/drawing/2014/main" id="{7CB61B0E-9819-43C1-90C4-E665FCCD6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205" y="2020683"/>
            <a:ext cx="1994572" cy="1785838"/>
          </a:xfrm>
          <a:prstGeom prst="rect">
            <a:avLst/>
          </a:prstGeom>
        </p:spPr>
      </p:pic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Proof of Work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060"/>
                </a:solidFill>
              </a:rPr>
              <a:t>Le minage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E9A783-AFE4-4D1D-8143-9E0E3F41BC33}"/>
              </a:ext>
            </a:extLst>
          </p:cNvPr>
          <p:cNvSpPr/>
          <p:nvPr/>
        </p:nvSpPr>
        <p:spPr>
          <a:xfrm>
            <a:off x="3583995" y="1995217"/>
            <a:ext cx="1673731" cy="169125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oins arrondis 1508">
            <a:extLst>
              <a:ext uri="{FF2B5EF4-FFF2-40B4-BE49-F238E27FC236}">
                <a16:creationId xmlns:a16="http://schemas.microsoft.com/office/drawing/2014/main" id="{A18FDFC7-88E2-476E-A98F-78F0EB95AF84}"/>
              </a:ext>
            </a:extLst>
          </p:cNvPr>
          <p:cNvSpPr/>
          <p:nvPr/>
        </p:nvSpPr>
        <p:spPr>
          <a:xfrm>
            <a:off x="3683669" y="2238596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 XY</a:t>
            </a:r>
          </a:p>
        </p:txBody>
      </p:sp>
      <p:sp>
        <p:nvSpPr>
          <p:cNvPr id="22" name="Rectangle : coins arrondis 1508">
            <a:extLst>
              <a:ext uri="{FF2B5EF4-FFF2-40B4-BE49-F238E27FC236}">
                <a16:creationId xmlns:a16="http://schemas.microsoft.com/office/drawing/2014/main" id="{F3C7B117-E791-4BEE-AEF2-996D7DE09836}"/>
              </a:ext>
            </a:extLst>
          </p:cNvPr>
          <p:cNvSpPr/>
          <p:nvPr/>
        </p:nvSpPr>
        <p:spPr>
          <a:xfrm>
            <a:off x="3693873" y="2576189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 ZA</a:t>
            </a:r>
          </a:p>
        </p:txBody>
      </p:sp>
      <p:sp>
        <p:nvSpPr>
          <p:cNvPr id="23" name="Rectangle : coins arrondis 1508">
            <a:extLst>
              <a:ext uri="{FF2B5EF4-FFF2-40B4-BE49-F238E27FC236}">
                <a16:creationId xmlns:a16="http://schemas.microsoft.com/office/drawing/2014/main" id="{43A3B6C8-CE12-4FAD-9977-B4FBF6FF89A9}"/>
              </a:ext>
            </a:extLst>
          </p:cNvPr>
          <p:cNvSpPr/>
          <p:nvPr/>
        </p:nvSpPr>
        <p:spPr>
          <a:xfrm>
            <a:off x="3693873" y="3277663"/>
            <a:ext cx="1474381" cy="24100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 BC</a:t>
            </a:r>
          </a:p>
        </p:txBody>
      </p:sp>
      <p:sp>
        <p:nvSpPr>
          <p:cNvPr id="24" name="Rectangle : coins arrondis 1508">
            <a:extLst>
              <a:ext uri="{FF2B5EF4-FFF2-40B4-BE49-F238E27FC236}">
                <a16:creationId xmlns:a16="http://schemas.microsoft.com/office/drawing/2014/main" id="{7A535DF3-4607-4FFC-9843-2920CFAA048C}"/>
              </a:ext>
            </a:extLst>
          </p:cNvPr>
          <p:cNvSpPr/>
          <p:nvPr/>
        </p:nvSpPr>
        <p:spPr>
          <a:xfrm>
            <a:off x="3693873" y="2913782"/>
            <a:ext cx="1474381" cy="2410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tx2"/>
                </a:solidFill>
              </a:rPr>
              <a:t>Transaction Alice to Bob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2DFE626-7B4B-49DA-ACF5-92F03A957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170" y="3476490"/>
            <a:ext cx="611717" cy="7155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6E2B46-0369-4F17-B83D-4E516F1DAE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170" y="2580709"/>
            <a:ext cx="611716" cy="7155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chemeClr val="tx1">
                <a:lumMod val="40000"/>
                <a:lumOff val="60000"/>
                <a:alpha val="92000"/>
              </a:scheme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B21E43-653A-41B7-9770-347D75889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171" y="1684928"/>
            <a:ext cx="611716" cy="715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F23666-1552-4019-A639-A92A29BFB2F4}"/>
              </a:ext>
            </a:extLst>
          </p:cNvPr>
          <p:cNvSpPr txBox="1"/>
          <p:nvPr/>
        </p:nvSpPr>
        <p:spPr>
          <a:xfrm>
            <a:off x="3598500" y="1834873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Mempool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 : coins arrondis 1508">
            <a:extLst>
              <a:ext uri="{FF2B5EF4-FFF2-40B4-BE49-F238E27FC236}">
                <a16:creationId xmlns:a16="http://schemas.microsoft.com/office/drawing/2014/main" id="{387D5B2D-346D-41F6-9657-196FE7D79FDE}"/>
              </a:ext>
            </a:extLst>
          </p:cNvPr>
          <p:cNvSpPr/>
          <p:nvPr/>
        </p:nvSpPr>
        <p:spPr>
          <a:xfrm>
            <a:off x="1195901" y="1771672"/>
            <a:ext cx="761688" cy="14084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b="1" dirty="0">
                <a:solidFill>
                  <a:schemeClr val="tx2"/>
                </a:solidFill>
              </a:rPr>
              <a:t>Transaction XY</a:t>
            </a:r>
          </a:p>
        </p:txBody>
      </p:sp>
      <p:sp>
        <p:nvSpPr>
          <p:cNvPr id="27" name="Rectangle : coins arrondis 1508">
            <a:extLst>
              <a:ext uri="{FF2B5EF4-FFF2-40B4-BE49-F238E27FC236}">
                <a16:creationId xmlns:a16="http://schemas.microsoft.com/office/drawing/2014/main" id="{8560F52A-7528-44E0-9BB6-251542B3755A}"/>
              </a:ext>
            </a:extLst>
          </p:cNvPr>
          <p:cNvSpPr/>
          <p:nvPr/>
        </p:nvSpPr>
        <p:spPr>
          <a:xfrm>
            <a:off x="1195901" y="1957849"/>
            <a:ext cx="761688" cy="14084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b="1" dirty="0">
                <a:solidFill>
                  <a:schemeClr val="tx2"/>
                </a:solidFill>
              </a:rPr>
              <a:t>Transaction ZA</a:t>
            </a:r>
          </a:p>
        </p:txBody>
      </p:sp>
      <p:sp>
        <p:nvSpPr>
          <p:cNvPr id="30" name="Rectangle : coins arrondis 1508">
            <a:extLst>
              <a:ext uri="{FF2B5EF4-FFF2-40B4-BE49-F238E27FC236}">
                <a16:creationId xmlns:a16="http://schemas.microsoft.com/office/drawing/2014/main" id="{080DF62B-E2A4-49E2-8E13-B70DF7CC7710}"/>
              </a:ext>
            </a:extLst>
          </p:cNvPr>
          <p:cNvSpPr/>
          <p:nvPr/>
        </p:nvSpPr>
        <p:spPr>
          <a:xfrm>
            <a:off x="1189562" y="2148698"/>
            <a:ext cx="773788" cy="14084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b="1" dirty="0">
                <a:solidFill>
                  <a:schemeClr val="tx2"/>
                </a:solidFill>
              </a:rPr>
              <a:t>Alice to Bob</a:t>
            </a:r>
          </a:p>
        </p:txBody>
      </p:sp>
      <p:sp>
        <p:nvSpPr>
          <p:cNvPr id="33" name="Rectangle : coins arrondis 1508">
            <a:extLst>
              <a:ext uri="{FF2B5EF4-FFF2-40B4-BE49-F238E27FC236}">
                <a16:creationId xmlns:a16="http://schemas.microsoft.com/office/drawing/2014/main" id="{3E0844C8-2F45-4BEC-A34E-462D96014EA3}"/>
              </a:ext>
            </a:extLst>
          </p:cNvPr>
          <p:cNvSpPr/>
          <p:nvPr/>
        </p:nvSpPr>
        <p:spPr>
          <a:xfrm>
            <a:off x="1202388" y="2699183"/>
            <a:ext cx="761688" cy="14084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b="1" dirty="0">
                <a:solidFill>
                  <a:schemeClr val="tx2"/>
                </a:solidFill>
              </a:rPr>
              <a:t>Transaction XY</a:t>
            </a:r>
          </a:p>
        </p:txBody>
      </p:sp>
      <p:sp>
        <p:nvSpPr>
          <p:cNvPr id="34" name="Rectangle : coins arrondis 1508">
            <a:extLst>
              <a:ext uri="{FF2B5EF4-FFF2-40B4-BE49-F238E27FC236}">
                <a16:creationId xmlns:a16="http://schemas.microsoft.com/office/drawing/2014/main" id="{D9C4AC55-0D22-46FA-AC46-95B2AFD35416}"/>
              </a:ext>
            </a:extLst>
          </p:cNvPr>
          <p:cNvSpPr/>
          <p:nvPr/>
        </p:nvSpPr>
        <p:spPr>
          <a:xfrm>
            <a:off x="1202388" y="2885360"/>
            <a:ext cx="761688" cy="14084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b="1" dirty="0">
                <a:solidFill>
                  <a:schemeClr val="tx2"/>
                </a:solidFill>
              </a:rPr>
              <a:t>Transaction ZA</a:t>
            </a:r>
          </a:p>
        </p:txBody>
      </p:sp>
      <p:sp>
        <p:nvSpPr>
          <p:cNvPr id="35" name="Rectangle : coins arrondis 1508">
            <a:extLst>
              <a:ext uri="{FF2B5EF4-FFF2-40B4-BE49-F238E27FC236}">
                <a16:creationId xmlns:a16="http://schemas.microsoft.com/office/drawing/2014/main" id="{714CFAA4-F310-484E-8D44-4E06BF674F2F}"/>
              </a:ext>
            </a:extLst>
          </p:cNvPr>
          <p:cNvSpPr/>
          <p:nvPr/>
        </p:nvSpPr>
        <p:spPr>
          <a:xfrm>
            <a:off x="1196049" y="3076209"/>
            <a:ext cx="773788" cy="14084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b="1" dirty="0">
                <a:solidFill>
                  <a:schemeClr val="tx2"/>
                </a:solidFill>
              </a:rPr>
              <a:t>Alice to Bob</a:t>
            </a:r>
          </a:p>
        </p:txBody>
      </p:sp>
      <p:sp>
        <p:nvSpPr>
          <p:cNvPr id="36" name="Rectangle : coins arrondis 1508">
            <a:extLst>
              <a:ext uri="{FF2B5EF4-FFF2-40B4-BE49-F238E27FC236}">
                <a16:creationId xmlns:a16="http://schemas.microsoft.com/office/drawing/2014/main" id="{8169CAD5-C0DB-402B-AB19-527EB5D7C764}"/>
              </a:ext>
            </a:extLst>
          </p:cNvPr>
          <p:cNvSpPr/>
          <p:nvPr/>
        </p:nvSpPr>
        <p:spPr>
          <a:xfrm>
            <a:off x="1195901" y="3591410"/>
            <a:ext cx="761688" cy="14084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b="1" dirty="0">
                <a:solidFill>
                  <a:schemeClr val="tx2"/>
                </a:solidFill>
              </a:rPr>
              <a:t>Transaction XY</a:t>
            </a:r>
          </a:p>
        </p:txBody>
      </p:sp>
      <p:sp>
        <p:nvSpPr>
          <p:cNvPr id="37" name="Rectangle : coins arrondis 1508">
            <a:extLst>
              <a:ext uri="{FF2B5EF4-FFF2-40B4-BE49-F238E27FC236}">
                <a16:creationId xmlns:a16="http://schemas.microsoft.com/office/drawing/2014/main" id="{19548312-FD66-477A-8180-61BC526D1DFF}"/>
              </a:ext>
            </a:extLst>
          </p:cNvPr>
          <p:cNvSpPr/>
          <p:nvPr/>
        </p:nvSpPr>
        <p:spPr>
          <a:xfrm>
            <a:off x="1195901" y="3777587"/>
            <a:ext cx="761688" cy="14084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b="1" dirty="0">
                <a:solidFill>
                  <a:schemeClr val="tx2"/>
                </a:solidFill>
              </a:rPr>
              <a:t>Transaction ZA</a:t>
            </a:r>
          </a:p>
        </p:txBody>
      </p:sp>
      <p:sp>
        <p:nvSpPr>
          <p:cNvPr id="38" name="Rectangle : coins arrondis 1508">
            <a:extLst>
              <a:ext uri="{FF2B5EF4-FFF2-40B4-BE49-F238E27FC236}">
                <a16:creationId xmlns:a16="http://schemas.microsoft.com/office/drawing/2014/main" id="{8A3F77C5-83BE-4AC2-81E8-345B795422B9}"/>
              </a:ext>
            </a:extLst>
          </p:cNvPr>
          <p:cNvSpPr/>
          <p:nvPr/>
        </p:nvSpPr>
        <p:spPr>
          <a:xfrm>
            <a:off x="1189562" y="3968436"/>
            <a:ext cx="773788" cy="14084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b="1" dirty="0">
                <a:solidFill>
                  <a:schemeClr val="tx2"/>
                </a:solidFill>
              </a:rPr>
              <a:t>Alice to Bob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743DC1-62D9-42B9-97EF-23D5A0BFE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742" y="1709556"/>
            <a:ext cx="418475" cy="62225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91BAE1-3DE2-4630-8566-04DD37061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221" y="2627378"/>
            <a:ext cx="418475" cy="62225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3EED5C5-DC72-4685-9B63-337EA80931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703" y="3545200"/>
            <a:ext cx="418475" cy="622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593989-BEAE-4419-8A61-534D6A7818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6649" y="2544788"/>
            <a:ext cx="779710" cy="7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6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812 -0.00124 " pathEditMode="relative" ptsTypes="AA">
                                      <p:cBhvr>
                                        <p:cTn id="9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812 -0.00124 " pathEditMode="relative" ptsTypes="AA">
                                      <p:cBhvr>
                                        <p:cTn id="9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812 -0.00124 " pathEditMode="relative" ptsTypes="AA">
                                      <p:cBhvr>
                                        <p:cTn id="9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" grpId="0"/>
      <p:bldP spid="2" grpId="1"/>
      <p:bldP spid="19" grpId="0" animBg="1"/>
      <p:bldP spid="27" grpId="0" animBg="1"/>
      <p:bldP spid="30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Proof of Work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Mineur VS Node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60355-895D-43F7-8664-4113BC583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26" y="1831391"/>
            <a:ext cx="1111827" cy="13006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F935C5-3283-47CE-AFD8-3FE8D524FE61}"/>
              </a:ext>
            </a:extLst>
          </p:cNvPr>
          <p:cNvSpPr/>
          <p:nvPr/>
        </p:nvSpPr>
        <p:spPr>
          <a:xfrm>
            <a:off x="2492026" y="2853115"/>
            <a:ext cx="1111827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Mineur</a:t>
            </a:r>
            <a:endParaRPr lang="en-US" sz="1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27D9C-74FB-4A75-A3A4-678B4DF99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950" y="3132019"/>
            <a:ext cx="2497487" cy="1873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88F2AD-EDEA-4777-8096-E932BA2E1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079" y="3383241"/>
            <a:ext cx="1709000" cy="1370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A023EC-961D-408A-8F10-E10A7F9E6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022" y="1210838"/>
            <a:ext cx="1482766" cy="25948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A0C373F-CF61-4BBD-A8D7-BA5AB4CA19BC}"/>
              </a:ext>
            </a:extLst>
          </p:cNvPr>
          <p:cNvSpPr/>
          <p:nvPr/>
        </p:nvSpPr>
        <p:spPr>
          <a:xfrm>
            <a:off x="4867965" y="2903915"/>
            <a:ext cx="1513114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Noeud</a:t>
            </a:r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(node)</a:t>
            </a:r>
          </a:p>
        </p:txBody>
      </p:sp>
    </p:spTree>
    <p:extLst>
      <p:ext uri="{BB962C8B-B14F-4D97-AF65-F5344CB8AC3E}">
        <p14:creationId xmlns:p14="http://schemas.microsoft.com/office/powerpoint/2010/main" val="89593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9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Proof of Work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Retour sur le bloc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9A027-8482-46C5-B4A8-66F8A06E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41" y="1771671"/>
            <a:ext cx="5657117" cy="20300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D9A8C0-42A6-4D22-83CA-952BF2911512}"/>
              </a:ext>
            </a:extLst>
          </p:cNvPr>
          <p:cNvSpPr/>
          <p:nvPr/>
        </p:nvSpPr>
        <p:spPr>
          <a:xfrm>
            <a:off x="2546350" y="2939110"/>
            <a:ext cx="1187450" cy="889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9E80A7-19A4-4BD3-8C61-0165BC1E159A}"/>
              </a:ext>
            </a:extLst>
          </p:cNvPr>
          <p:cNvSpPr/>
          <p:nvPr/>
        </p:nvSpPr>
        <p:spPr>
          <a:xfrm>
            <a:off x="2546350" y="3060701"/>
            <a:ext cx="1187450" cy="8890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5258EF-3378-4994-8BAE-F5D59CB0369D}"/>
              </a:ext>
            </a:extLst>
          </p:cNvPr>
          <p:cNvSpPr/>
          <p:nvPr/>
        </p:nvSpPr>
        <p:spPr>
          <a:xfrm>
            <a:off x="2546350" y="3163594"/>
            <a:ext cx="1765300" cy="88900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4EFA1-5EC0-473E-97AD-A290BB77B68E}"/>
              </a:ext>
            </a:extLst>
          </p:cNvPr>
          <p:cNvSpPr txBox="1"/>
          <p:nvPr/>
        </p:nvSpPr>
        <p:spPr>
          <a:xfrm>
            <a:off x="566738" y="3783059"/>
            <a:ext cx="7916862" cy="1238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100" b="1" u="sng" dirty="0">
                <a:solidFill>
                  <a:srgbClr val="002060"/>
                </a:solidFill>
                <a:latin typeface="Figtree"/>
                <a:sym typeface="Figtree"/>
              </a:rPr>
              <a:t>Hash du bloc : </a:t>
            </a:r>
            <a:r>
              <a:rPr lang="fr-FR" sz="1000" dirty="0">
                <a:solidFill>
                  <a:srgbClr val="002060"/>
                </a:solidFill>
                <a:latin typeface="Figtree"/>
                <a:sym typeface="Figtree"/>
              </a:rPr>
              <a:t>230,744,480,246,958,988,604,607,909,923,744,184,010,388,688,139,761,355230,744,480,246,958,988,604,607,909,923,744,184,010,388,688,139,761,355</a:t>
            </a:r>
            <a:r>
              <a:rPr lang="fr-FR" sz="1100" dirty="0">
                <a:solidFill>
                  <a:srgbClr val="002060"/>
                </a:solidFill>
                <a:latin typeface="Figtree"/>
                <a:sym typeface="Figtree"/>
              </a:rPr>
              <a:t> soit </a:t>
            </a:r>
            <a:r>
              <a:rPr lang="fr-FR" sz="1100" b="1" dirty="0">
                <a:solidFill>
                  <a:srgbClr val="002060"/>
                </a:solidFill>
                <a:latin typeface="Figtree"/>
                <a:sym typeface="Figtree"/>
              </a:rPr>
              <a:t>2.31×10^53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100" b="1" u="sng" dirty="0">
                <a:solidFill>
                  <a:srgbClr val="002060"/>
                </a:solidFill>
                <a:latin typeface="Figtree"/>
                <a:sym typeface="Figtree"/>
              </a:rPr>
              <a:t>Cible de difficulté : </a:t>
            </a:r>
            <a:r>
              <a:rPr lang="fr-FR" sz="1000" dirty="0">
                <a:solidFill>
                  <a:srgbClr val="002060"/>
                </a:solidFill>
                <a:latin typeface="Figtree"/>
                <a:sym typeface="Figtree"/>
              </a:rPr>
              <a:t>1,114,247,386,799,443,053,935,571,112,778,061,457,902,663,314,832,359,4241,114,247,386,799,443,053,935,571,112,778,061,457,902,663,314,832,359,424</a:t>
            </a:r>
            <a:r>
              <a:rPr lang="fr-FR" sz="1100" dirty="0">
                <a:solidFill>
                  <a:srgbClr val="002060"/>
                </a:solidFill>
                <a:latin typeface="Figtree"/>
                <a:sym typeface="Figtree"/>
              </a:rPr>
              <a:t> soit </a:t>
            </a:r>
            <a:r>
              <a:rPr lang="fr-FR" sz="1100" b="1" dirty="0">
                <a:solidFill>
                  <a:srgbClr val="002060"/>
                </a:solidFill>
                <a:latin typeface="Figtree"/>
              </a:rPr>
              <a:t>1.11×10^54</a:t>
            </a:r>
            <a:endParaRPr lang="fr-FR" sz="1100" b="1" dirty="0">
              <a:solidFill>
                <a:srgbClr val="002060"/>
              </a:solidFill>
              <a:latin typeface="Figtree"/>
              <a:sym typeface="Figtree"/>
            </a:endParaRPr>
          </a:p>
        </p:txBody>
      </p:sp>
    </p:spTree>
    <p:extLst>
      <p:ext uri="{BB962C8B-B14F-4D97-AF65-F5344CB8AC3E}">
        <p14:creationId xmlns:p14="http://schemas.microsoft.com/office/powerpoint/2010/main" val="8861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2" grpId="0" animBg="1"/>
      <p:bldP spid="7" grpId="0" animBg="1"/>
      <p:bldP spid="8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</a:t>
            </a:r>
            <a:endParaRPr dirty="0"/>
          </a:p>
        </p:txBody>
      </p:sp>
      <p:sp>
        <p:nvSpPr>
          <p:cNvPr id="1539" name="Google Shape;1539;p36"/>
          <p:cNvSpPr txBox="1">
            <a:spLocks noGrp="1"/>
          </p:cNvSpPr>
          <p:nvPr>
            <p:ph type="subTitle" idx="4"/>
          </p:nvPr>
        </p:nvSpPr>
        <p:spPr>
          <a:xfrm>
            <a:off x="720000" y="1241271"/>
            <a:ext cx="5757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Qu’apporte Bitcoin?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14" name="Google Shape;1536;p36">
            <a:extLst>
              <a:ext uri="{FF2B5EF4-FFF2-40B4-BE49-F238E27FC236}">
                <a16:creationId xmlns:a16="http://schemas.microsoft.com/office/drawing/2014/main" id="{E26AAB49-4440-40B4-A5DC-C32247FCCB87}"/>
              </a:ext>
            </a:extLst>
          </p:cNvPr>
          <p:cNvSpPr txBox="1">
            <a:spLocks/>
          </p:cNvSpPr>
          <p:nvPr/>
        </p:nvSpPr>
        <p:spPr>
          <a:xfrm>
            <a:off x="720000" y="1835997"/>
            <a:ext cx="7128527" cy="120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 problème de la double dépense (copier/coller VS Couper/coller)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Comment organiser un consensus? </a:t>
            </a:r>
          </a:p>
        </p:txBody>
      </p:sp>
      <p:sp>
        <p:nvSpPr>
          <p:cNvPr id="7" name="Google Shape;1539;p36">
            <a:extLst>
              <a:ext uri="{FF2B5EF4-FFF2-40B4-BE49-F238E27FC236}">
                <a16:creationId xmlns:a16="http://schemas.microsoft.com/office/drawing/2014/main" id="{E519ED6E-99F2-4FCA-A3AA-ED7B116D429D}"/>
              </a:ext>
            </a:extLst>
          </p:cNvPr>
          <p:cNvSpPr txBox="1">
            <a:spLocks/>
          </p:cNvSpPr>
          <p:nvPr/>
        </p:nvSpPr>
        <p:spPr>
          <a:xfrm>
            <a:off x="720000" y="2778877"/>
            <a:ext cx="5757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Et sa Blockchain?</a:t>
            </a:r>
          </a:p>
        </p:txBody>
      </p:sp>
      <p:sp>
        <p:nvSpPr>
          <p:cNvPr id="9" name="Google Shape;1536;p36">
            <a:extLst>
              <a:ext uri="{FF2B5EF4-FFF2-40B4-BE49-F238E27FC236}">
                <a16:creationId xmlns:a16="http://schemas.microsoft.com/office/drawing/2014/main" id="{AD40101F-5D1F-4FFD-BCB5-0C02F105B934}"/>
              </a:ext>
            </a:extLst>
          </p:cNvPr>
          <p:cNvSpPr txBox="1">
            <a:spLocks/>
          </p:cNvSpPr>
          <p:nvPr/>
        </p:nvSpPr>
        <p:spPr>
          <a:xfrm>
            <a:off x="719999" y="3382917"/>
            <a:ext cx="7128527" cy="8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Intéressant, loin d’être révolutionnaire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La Blockchain : transfert de confiance, transparence et valeur</a:t>
            </a:r>
          </a:p>
        </p:txBody>
      </p:sp>
    </p:spTree>
    <p:extLst>
      <p:ext uri="{BB962C8B-B14F-4D97-AF65-F5344CB8AC3E}">
        <p14:creationId xmlns:p14="http://schemas.microsoft.com/office/powerpoint/2010/main" val="1199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14" grpId="0"/>
      <p:bldP spid="7" grpId="0" build="p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35"/>
          <p:cNvSpPr/>
          <p:nvPr/>
        </p:nvSpPr>
        <p:spPr>
          <a:xfrm>
            <a:off x="4023300" y="1386538"/>
            <a:ext cx="1097400" cy="109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28" name="Google Shape;1528;p35"/>
          <p:cNvSpPr txBox="1">
            <a:spLocks noGrp="1"/>
          </p:cNvSpPr>
          <p:nvPr>
            <p:ph type="title" idx="2"/>
          </p:nvPr>
        </p:nvSpPr>
        <p:spPr>
          <a:xfrm>
            <a:off x="374650" y="2535288"/>
            <a:ext cx="854075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Ethereum</a:t>
            </a:r>
            <a:endParaRPr dirty="0"/>
          </a:p>
        </p:txBody>
      </p:sp>
      <p:sp>
        <p:nvSpPr>
          <p:cNvPr id="1530" name="Google Shape;1530;p35"/>
          <p:cNvSpPr txBox="1">
            <a:spLocks noGrp="1"/>
          </p:cNvSpPr>
          <p:nvPr>
            <p:ph type="title" idx="4294967295"/>
          </p:nvPr>
        </p:nvSpPr>
        <p:spPr>
          <a:xfrm>
            <a:off x="3909900" y="1578538"/>
            <a:ext cx="1324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102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Ethereum</a:t>
            </a:r>
            <a:endParaRPr dirty="0"/>
          </a:p>
        </p:txBody>
      </p:sp>
      <p:sp>
        <p:nvSpPr>
          <p:cNvPr id="4" name="Google Shape;1539;p36">
            <a:extLst>
              <a:ext uri="{FF2B5EF4-FFF2-40B4-BE49-F238E27FC236}">
                <a16:creationId xmlns:a16="http://schemas.microsoft.com/office/drawing/2014/main" id="{D78E8EF3-2F6E-0ECF-1B06-473903F58528}"/>
              </a:ext>
            </a:extLst>
          </p:cNvPr>
          <p:cNvSpPr txBox="1">
            <a:spLocks/>
          </p:cNvSpPr>
          <p:nvPr/>
        </p:nvSpPr>
        <p:spPr>
          <a:xfrm>
            <a:off x="720000" y="1241271"/>
            <a:ext cx="5757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Comment ça marche?</a:t>
            </a:r>
          </a:p>
        </p:txBody>
      </p:sp>
      <p:pic>
        <p:nvPicPr>
          <p:cNvPr id="6" name="Image 5" descr="Une image contenant conception&#10;&#10;Description générée automatiquement">
            <a:extLst>
              <a:ext uri="{FF2B5EF4-FFF2-40B4-BE49-F238E27FC236}">
                <a16:creationId xmlns:a16="http://schemas.microsoft.com/office/drawing/2014/main" id="{652C69FD-6364-9932-984C-71F984BE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3" y="1875568"/>
            <a:ext cx="1428749" cy="1428749"/>
          </a:xfrm>
          <a:prstGeom prst="rect">
            <a:avLst/>
          </a:prstGeom>
        </p:spPr>
      </p:pic>
      <p:sp>
        <p:nvSpPr>
          <p:cNvPr id="7" name="Google Shape;1536;p36">
            <a:extLst>
              <a:ext uri="{FF2B5EF4-FFF2-40B4-BE49-F238E27FC236}">
                <a16:creationId xmlns:a16="http://schemas.microsoft.com/office/drawing/2014/main" id="{98F765FA-BBA2-C1CE-295A-589014632B99}"/>
              </a:ext>
            </a:extLst>
          </p:cNvPr>
          <p:cNvSpPr txBox="1">
            <a:spLocks/>
          </p:cNvSpPr>
          <p:nvPr/>
        </p:nvSpPr>
        <p:spPr>
          <a:xfrm>
            <a:off x="1471613" y="1835997"/>
            <a:ext cx="6376914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Créé en 2015 par </a:t>
            </a:r>
            <a:r>
              <a:rPr lang="fr-FR" dirty="0" err="1">
                <a:solidFill>
                  <a:srgbClr val="002060"/>
                </a:solidFill>
              </a:rPr>
              <a:t>Vitalik</a:t>
            </a:r>
            <a:r>
              <a:rPr lang="fr-FR" dirty="0">
                <a:solidFill>
                  <a:srgbClr val="002060"/>
                </a:solidFill>
              </a:rPr>
              <a:t> </a:t>
            </a:r>
            <a:r>
              <a:rPr lang="fr-FR" dirty="0" err="1">
                <a:solidFill>
                  <a:srgbClr val="002060"/>
                </a:solidFill>
              </a:rPr>
              <a:t>Buterin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5544A9-0B00-86F7-2E09-EE09A2509628}"/>
              </a:ext>
            </a:extLst>
          </p:cNvPr>
          <p:cNvSpPr txBox="1"/>
          <p:nvPr/>
        </p:nvSpPr>
        <p:spPr>
          <a:xfrm>
            <a:off x="1471613" y="3224240"/>
            <a:ext cx="695238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Plateforme mondiale et open-source pour les applications décentralisées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Les </a:t>
            </a:r>
            <a:r>
              <a:rPr lang="fr-FR" dirty="0" err="1">
                <a:solidFill>
                  <a:srgbClr val="002060"/>
                </a:solidFill>
              </a:rPr>
              <a:t>smarts</a:t>
            </a:r>
            <a:r>
              <a:rPr lang="fr-FR" dirty="0">
                <a:solidFill>
                  <a:srgbClr val="002060"/>
                </a:solidFill>
              </a:rPr>
              <a:t> </a:t>
            </a:r>
            <a:r>
              <a:rPr lang="fr-FR" dirty="0" err="1">
                <a:solidFill>
                  <a:srgbClr val="002060"/>
                </a:solidFill>
              </a:rPr>
              <a:t>conctract</a:t>
            </a:r>
            <a:r>
              <a:rPr lang="fr-FR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1" name="Image 10" descr="Une image contenant Visage humain, personne, texte, habits&#10;&#10;Description générée automatiquement">
            <a:extLst>
              <a:ext uri="{FF2B5EF4-FFF2-40B4-BE49-F238E27FC236}">
                <a16:creationId xmlns:a16="http://schemas.microsoft.com/office/drawing/2014/main" id="{EE4B49EC-AC54-121B-31D7-E17AD1B30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355" y="1771670"/>
            <a:ext cx="1278037" cy="14287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350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B7FB8181-9CF2-9437-6CBA-6678A5F5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2141EA3D-5308-F6D4-F728-F8D62B00A5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Cryptologie : prémices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35583518-4EBD-A38D-6719-F8132D56C7C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99" y="1241271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La Cryptographie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D5F802-F7DC-E95F-85C8-64CAC2927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188" y="3227645"/>
            <a:ext cx="1519216" cy="1519216"/>
          </a:xfrm>
          <a:prstGeom prst="ellipse">
            <a:avLst/>
          </a:prstGeom>
        </p:spPr>
      </p:pic>
      <p:pic>
        <p:nvPicPr>
          <p:cNvPr id="3" name="Image 2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5C8A97DC-77F0-CCC5-4C6F-4F2F902B5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51" t="-725" r="9457" b="725"/>
          <a:stretch/>
        </p:blipFill>
        <p:spPr>
          <a:xfrm>
            <a:off x="5253037" y="2176296"/>
            <a:ext cx="2583711" cy="1379205"/>
          </a:xfrm>
          <a:prstGeom prst="ellipse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CAE98C-D69F-4C26-5E4A-15D5AB137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825" y="2865898"/>
            <a:ext cx="2182896" cy="1939795"/>
          </a:xfrm>
          <a:prstGeom prst="ellipse">
            <a:avLst/>
          </a:prstGeom>
        </p:spPr>
      </p:pic>
      <p:sp>
        <p:nvSpPr>
          <p:cNvPr id="11" name="Google Shape;1536;p36">
            <a:extLst>
              <a:ext uri="{FF2B5EF4-FFF2-40B4-BE49-F238E27FC236}">
                <a16:creationId xmlns:a16="http://schemas.microsoft.com/office/drawing/2014/main" id="{CE1ADD0A-CDF5-423F-A434-4FFC2F6AFE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1" y="1672696"/>
            <a:ext cx="7559218" cy="815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solidFill>
                  <a:srgbClr val="002060"/>
                </a:solidFill>
              </a:rPr>
              <a:t>« </a:t>
            </a:r>
            <a:r>
              <a:rPr lang="fr-FR" dirty="0" err="1">
                <a:solidFill>
                  <a:srgbClr val="002060"/>
                </a:solidFill>
              </a:rPr>
              <a:t>Kryptós</a:t>
            </a:r>
            <a:r>
              <a:rPr lang="fr-FR" dirty="0">
                <a:solidFill>
                  <a:srgbClr val="002060"/>
                </a:solidFill>
              </a:rPr>
              <a:t> » : Cacher</a:t>
            </a:r>
          </a:p>
          <a:p>
            <a:pPr marL="0" lvl="0" indent="0"/>
            <a:r>
              <a:rPr lang="fr-FR" dirty="0">
                <a:solidFill>
                  <a:srgbClr val="002060"/>
                </a:solidFill>
              </a:rPr>
              <a:t>« </a:t>
            </a:r>
            <a:r>
              <a:rPr lang="el-GR" dirty="0">
                <a:solidFill>
                  <a:srgbClr val="002060"/>
                </a:solidFill>
              </a:rPr>
              <a:t>γράφειν</a:t>
            </a:r>
            <a:r>
              <a:rPr lang="fr-FR" dirty="0">
                <a:solidFill>
                  <a:srgbClr val="002060"/>
                </a:solidFill>
              </a:rPr>
              <a:t> » (</a:t>
            </a:r>
            <a:r>
              <a:rPr lang="fr-FR" dirty="0" err="1">
                <a:solidFill>
                  <a:srgbClr val="002060"/>
                </a:solidFill>
              </a:rPr>
              <a:t>graphein</a:t>
            </a:r>
            <a:r>
              <a:rPr lang="fr-FR" dirty="0">
                <a:solidFill>
                  <a:srgbClr val="002060"/>
                </a:solidFill>
              </a:rPr>
              <a:t>) : écrire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4B8C6-9F34-4862-915A-C646525CC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28" y="2580299"/>
            <a:ext cx="2887626" cy="609257"/>
          </a:xfrm>
          <a:prstGeom prst="rect">
            <a:avLst/>
          </a:prstGeom>
        </p:spPr>
      </p:pic>
      <p:pic>
        <p:nvPicPr>
          <p:cNvPr id="5" name="Image 4" descr="Une image contenant tanner, prise&#10;&#10;Description générée automatiquement">
            <a:extLst>
              <a:ext uri="{FF2B5EF4-FFF2-40B4-BE49-F238E27FC236}">
                <a16:creationId xmlns:a16="http://schemas.microsoft.com/office/drawing/2014/main" id="{25574FA6-1DF2-907C-787C-29935FAEC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92" y="2726966"/>
            <a:ext cx="2314399" cy="132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1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Ethereum</a:t>
            </a:r>
            <a:endParaRPr dirty="0"/>
          </a:p>
        </p:txBody>
      </p:sp>
      <p:sp>
        <p:nvSpPr>
          <p:cNvPr id="2" name="Google Shape;1539;p36">
            <a:extLst>
              <a:ext uri="{FF2B5EF4-FFF2-40B4-BE49-F238E27FC236}">
                <a16:creationId xmlns:a16="http://schemas.microsoft.com/office/drawing/2014/main" id="{5330A376-C176-525C-38AB-71F51C2FC509}"/>
              </a:ext>
            </a:extLst>
          </p:cNvPr>
          <p:cNvSpPr txBox="1">
            <a:spLocks/>
          </p:cNvSpPr>
          <p:nvPr/>
        </p:nvSpPr>
        <p:spPr>
          <a:xfrm>
            <a:off x="720000" y="1241271"/>
            <a:ext cx="5757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Du plus basique au plus complexe</a:t>
            </a:r>
          </a:p>
        </p:txBody>
      </p:sp>
      <p:pic>
        <p:nvPicPr>
          <p:cNvPr id="4" name="Image 3" descr="Une image contenant croquis, chaussures, dessin, illustration&#10;&#10;Description générée automatiquement">
            <a:extLst>
              <a:ext uri="{FF2B5EF4-FFF2-40B4-BE49-F238E27FC236}">
                <a16:creationId xmlns:a16="http://schemas.microsoft.com/office/drawing/2014/main" id="{CAC907D2-D801-9F20-C73E-CDBBFCE5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19" y="1785163"/>
            <a:ext cx="736321" cy="1573173"/>
          </a:xfrm>
          <a:prstGeom prst="rect">
            <a:avLst/>
          </a:prstGeom>
        </p:spPr>
      </p:pic>
      <p:pic>
        <p:nvPicPr>
          <p:cNvPr id="6" name="Image 5" descr="Une image contenant dessin humoristique, Dessin animé, illustration, Animation&#10;&#10;Description générée automatiquement">
            <a:extLst>
              <a:ext uri="{FF2B5EF4-FFF2-40B4-BE49-F238E27FC236}">
                <a16:creationId xmlns:a16="http://schemas.microsoft.com/office/drawing/2014/main" id="{35DA15CB-B9C5-4BD8-E848-7292975D9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167" y="1885176"/>
            <a:ext cx="684916" cy="1473161"/>
          </a:xfrm>
          <a:prstGeom prst="rect">
            <a:avLst/>
          </a:prstGeom>
        </p:spPr>
      </p:pic>
      <p:pic>
        <p:nvPicPr>
          <p:cNvPr id="8" name="Image 7" descr="Une image contenant habits, personne, homme&#10;&#10;Description générée automatiquement">
            <a:extLst>
              <a:ext uri="{FF2B5EF4-FFF2-40B4-BE49-F238E27FC236}">
                <a16:creationId xmlns:a16="http://schemas.microsoft.com/office/drawing/2014/main" id="{AF90CD8E-D612-EC76-B294-5BE601AEE6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61"/>
          <a:stretch/>
        </p:blipFill>
        <p:spPr>
          <a:xfrm>
            <a:off x="2965541" y="1785163"/>
            <a:ext cx="1928812" cy="1753749"/>
          </a:xfrm>
          <a:prstGeom prst="ellipse">
            <a:avLst/>
          </a:prstGeom>
        </p:spPr>
      </p:pic>
      <p:pic>
        <p:nvPicPr>
          <p:cNvPr id="10" name="Image 9" descr="Une image contenant dessin humoristique, illustration, clipart, Dessin animé&#10;&#10;Description générée automatiquement">
            <a:extLst>
              <a:ext uri="{FF2B5EF4-FFF2-40B4-BE49-F238E27FC236}">
                <a16:creationId xmlns:a16="http://schemas.microsoft.com/office/drawing/2014/main" id="{B531AA42-0451-B21F-02F7-85D5E2642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831" y="1674487"/>
            <a:ext cx="3003298" cy="19750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A8D73A3-8F5E-9096-9DB1-7C47EAF3B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625" y="1995217"/>
            <a:ext cx="3003298" cy="203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Diffférence de Nodes</a:t>
            </a:r>
            <a:endParaRPr dirty="0"/>
          </a:p>
        </p:txBody>
      </p:sp>
      <p:sp>
        <p:nvSpPr>
          <p:cNvPr id="3" name="Google Shape;1539;p36">
            <a:extLst>
              <a:ext uri="{FF2B5EF4-FFF2-40B4-BE49-F238E27FC236}">
                <a16:creationId xmlns:a16="http://schemas.microsoft.com/office/drawing/2014/main" id="{73C4BAA8-E0C9-2BBD-6B7E-76F13FFB29A2}"/>
              </a:ext>
            </a:extLst>
          </p:cNvPr>
          <p:cNvSpPr txBox="1">
            <a:spLocks/>
          </p:cNvSpPr>
          <p:nvPr/>
        </p:nvSpPr>
        <p:spPr>
          <a:xfrm>
            <a:off x="2747936" y="1053938"/>
            <a:ext cx="101072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Bitcoin</a:t>
            </a:r>
          </a:p>
        </p:txBody>
      </p:sp>
      <p:sp>
        <p:nvSpPr>
          <p:cNvPr id="4" name="Google Shape;1536;p36">
            <a:extLst>
              <a:ext uri="{FF2B5EF4-FFF2-40B4-BE49-F238E27FC236}">
                <a16:creationId xmlns:a16="http://schemas.microsoft.com/office/drawing/2014/main" id="{B0B08378-94FA-70C7-E0AC-3C05174BADC9}"/>
              </a:ext>
            </a:extLst>
          </p:cNvPr>
          <p:cNvSpPr txBox="1">
            <a:spLocks/>
          </p:cNvSpPr>
          <p:nvPr/>
        </p:nvSpPr>
        <p:spPr>
          <a:xfrm>
            <a:off x="4613851" y="1595526"/>
            <a:ext cx="2561902" cy="46433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0070C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Valider les transactions et exécuter des contrats intelligents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5" name="TextBox 27">
            <a:extLst>
              <a:ext uri="{FF2B5EF4-FFF2-40B4-BE49-F238E27FC236}">
                <a16:creationId xmlns:a16="http://schemas.microsoft.com/office/drawing/2014/main" id="{9C40C15D-CF9D-26E3-DA85-B602E433EC1D}"/>
              </a:ext>
            </a:extLst>
          </p:cNvPr>
          <p:cNvSpPr txBox="1"/>
          <p:nvPr/>
        </p:nvSpPr>
        <p:spPr>
          <a:xfrm>
            <a:off x="5211156" y="1135104"/>
            <a:ext cx="1367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b="1" dirty="0">
                <a:solidFill>
                  <a:srgbClr val="002060"/>
                </a:solidFill>
                <a:latin typeface="MuseoModerno"/>
                <a:sym typeface="MuseoModerno"/>
              </a:rPr>
              <a:t>Ethereum</a:t>
            </a:r>
            <a:endParaRPr lang="fr-FR" sz="1800" b="1" dirty="0">
              <a:solidFill>
                <a:srgbClr val="002060"/>
              </a:solidFill>
              <a:latin typeface="MuseoModerno"/>
              <a:sym typeface="MuseoModerno"/>
            </a:endParaRPr>
          </a:p>
        </p:txBody>
      </p:sp>
      <p:sp>
        <p:nvSpPr>
          <p:cNvPr id="6" name="Google Shape;1536;p36">
            <a:extLst>
              <a:ext uri="{FF2B5EF4-FFF2-40B4-BE49-F238E27FC236}">
                <a16:creationId xmlns:a16="http://schemas.microsoft.com/office/drawing/2014/main" id="{ADB260A7-3A0D-4972-7EA7-407B60542F16}"/>
              </a:ext>
            </a:extLst>
          </p:cNvPr>
          <p:cNvSpPr txBox="1">
            <a:spLocks/>
          </p:cNvSpPr>
          <p:nvPr/>
        </p:nvSpPr>
        <p:spPr>
          <a:xfrm>
            <a:off x="1972345" y="1600557"/>
            <a:ext cx="2561902" cy="46433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C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Valider les transactions et les blocs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7" name="Google Shape;1536;p36">
            <a:extLst>
              <a:ext uri="{FF2B5EF4-FFF2-40B4-BE49-F238E27FC236}">
                <a16:creationId xmlns:a16="http://schemas.microsoft.com/office/drawing/2014/main" id="{BF6B76E3-AFFE-7BC4-4A43-218AEA4B8B0C}"/>
              </a:ext>
            </a:extLst>
          </p:cNvPr>
          <p:cNvSpPr txBox="1">
            <a:spLocks/>
          </p:cNvSpPr>
          <p:nvPr/>
        </p:nvSpPr>
        <p:spPr>
          <a:xfrm>
            <a:off x="602974" y="1600557"/>
            <a:ext cx="1284723" cy="43482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chemeClr val="accent3">
                <a:lumMod val="50000"/>
              </a:schemeClr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Fonction principale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0CCC996-BE08-DA85-A88D-66DCCA21D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" t="6036" r="4561" b="840"/>
          <a:stretch/>
        </p:blipFill>
        <p:spPr>
          <a:xfrm>
            <a:off x="2859289" y="4089562"/>
            <a:ext cx="779817" cy="800927"/>
          </a:xfrm>
          <a:prstGeom prst="ellipse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775DA9F-7652-9C28-F0CF-E3C07BD4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954" y="4142701"/>
            <a:ext cx="732111" cy="747788"/>
          </a:xfrm>
          <a:prstGeom prst="ellipse">
            <a:avLst/>
          </a:prstGeom>
        </p:spPr>
      </p:pic>
      <p:sp>
        <p:nvSpPr>
          <p:cNvPr id="17" name="Google Shape;1536;p36">
            <a:extLst>
              <a:ext uri="{FF2B5EF4-FFF2-40B4-BE49-F238E27FC236}">
                <a16:creationId xmlns:a16="http://schemas.microsoft.com/office/drawing/2014/main" id="{1AAF3DBD-D5E6-B12F-99F2-6EC79BDC80A1}"/>
              </a:ext>
            </a:extLst>
          </p:cNvPr>
          <p:cNvSpPr txBox="1">
            <a:spLocks/>
          </p:cNvSpPr>
          <p:nvPr/>
        </p:nvSpPr>
        <p:spPr>
          <a:xfrm>
            <a:off x="4613851" y="2106483"/>
            <a:ext cx="2561902" cy="340138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0070C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Variés</a:t>
            </a:r>
          </a:p>
        </p:txBody>
      </p:sp>
      <p:sp>
        <p:nvSpPr>
          <p:cNvPr id="18" name="Google Shape;1536;p36">
            <a:extLst>
              <a:ext uri="{FF2B5EF4-FFF2-40B4-BE49-F238E27FC236}">
                <a16:creationId xmlns:a16="http://schemas.microsoft.com/office/drawing/2014/main" id="{7FAA64D6-4DFA-08D2-1E7C-9B005E40491B}"/>
              </a:ext>
            </a:extLst>
          </p:cNvPr>
          <p:cNvSpPr txBox="1">
            <a:spLocks/>
          </p:cNvSpPr>
          <p:nvPr/>
        </p:nvSpPr>
        <p:spPr>
          <a:xfrm>
            <a:off x="1972345" y="2111514"/>
            <a:ext cx="2561902" cy="340138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C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Bitcoin </a:t>
            </a:r>
            <a:r>
              <a:rPr lang="fr-FR" sz="1000" dirty="0" err="1">
                <a:solidFill>
                  <a:srgbClr val="002060"/>
                </a:solidFill>
              </a:rPr>
              <a:t>Core</a:t>
            </a:r>
            <a:endParaRPr lang="fr-FR" sz="1000" dirty="0">
              <a:solidFill>
                <a:srgbClr val="002060"/>
              </a:solidFill>
            </a:endParaRP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19" name="Google Shape;1536;p36">
            <a:extLst>
              <a:ext uri="{FF2B5EF4-FFF2-40B4-BE49-F238E27FC236}">
                <a16:creationId xmlns:a16="http://schemas.microsoft.com/office/drawing/2014/main" id="{A77059B8-4B4C-E113-EA4F-BE0A686A5F29}"/>
              </a:ext>
            </a:extLst>
          </p:cNvPr>
          <p:cNvSpPr txBox="1">
            <a:spLocks/>
          </p:cNvSpPr>
          <p:nvPr/>
        </p:nvSpPr>
        <p:spPr>
          <a:xfrm>
            <a:off x="602974" y="2111514"/>
            <a:ext cx="1284723" cy="340138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chemeClr val="accent3">
                <a:lumMod val="50000"/>
              </a:schemeClr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logiciel principal</a:t>
            </a:r>
          </a:p>
        </p:txBody>
      </p:sp>
      <p:sp>
        <p:nvSpPr>
          <p:cNvPr id="20" name="Google Shape;1536;p36">
            <a:extLst>
              <a:ext uri="{FF2B5EF4-FFF2-40B4-BE49-F238E27FC236}">
                <a16:creationId xmlns:a16="http://schemas.microsoft.com/office/drawing/2014/main" id="{7438E652-4CC7-3C84-14E1-F8785A8437FB}"/>
              </a:ext>
            </a:extLst>
          </p:cNvPr>
          <p:cNvSpPr txBox="1">
            <a:spLocks/>
          </p:cNvSpPr>
          <p:nvPr/>
        </p:nvSpPr>
        <p:spPr>
          <a:xfrm>
            <a:off x="4609753" y="2488211"/>
            <a:ext cx="2561902" cy="46433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0070C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Maintenir un consensus et exécuter l’EVM pour les smart </a:t>
            </a:r>
            <a:r>
              <a:rPr lang="fr-FR" sz="1000" dirty="0" err="1">
                <a:solidFill>
                  <a:srgbClr val="002060"/>
                </a:solidFill>
              </a:rPr>
              <a:t>contract</a:t>
            </a:r>
            <a:endParaRPr lang="fr-FR" sz="1000" dirty="0">
              <a:solidFill>
                <a:srgbClr val="002060"/>
              </a:solidFill>
            </a:endParaRP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21" name="Google Shape;1536;p36">
            <a:extLst>
              <a:ext uri="{FF2B5EF4-FFF2-40B4-BE49-F238E27FC236}">
                <a16:creationId xmlns:a16="http://schemas.microsoft.com/office/drawing/2014/main" id="{1BFB0E5F-F42E-F0F1-F9DF-03EEB53E2206}"/>
              </a:ext>
            </a:extLst>
          </p:cNvPr>
          <p:cNvSpPr txBox="1">
            <a:spLocks/>
          </p:cNvSpPr>
          <p:nvPr/>
        </p:nvSpPr>
        <p:spPr>
          <a:xfrm>
            <a:off x="1968247" y="2493242"/>
            <a:ext cx="2561902" cy="46433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C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Maintenir un consensus sur l’état de la blockchain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22" name="Google Shape;1536;p36">
            <a:extLst>
              <a:ext uri="{FF2B5EF4-FFF2-40B4-BE49-F238E27FC236}">
                <a16:creationId xmlns:a16="http://schemas.microsoft.com/office/drawing/2014/main" id="{5F6BDE8B-15CF-D060-023D-13D081C5810D}"/>
              </a:ext>
            </a:extLst>
          </p:cNvPr>
          <p:cNvSpPr txBox="1">
            <a:spLocks/>
          </p:cNvSpPr>
          <p:nvPr/>
        </p:nvSpPr>
        <p:spPr>
          <a:xfrm>
            <a:off x="598876" y="2493242"/>
            <a:ext cx="1284723" cy="43482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chemeClr val="accent3">
                <a:lumMod val="50000"/>
              </a:schemeClr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Objectif</a:t>
            </a:r>
          </a:p>
        </p:txBody>
      </p:sp>
      <p:sp>
        <p:nvSpPr>
          <p:cNvPr id="23" name="Google Shape;1536;p36">
            <a:extLst>
              <a:ext uri="{FF2B5EF4-FFF2-40B4-BE49-F238E27FC236}">
                <a16:creationId xmlns:a16="http://schemas.microsoft.com/office/drawing/2014/main" id="{B07DED66-38F3-06D2-CBDD-FB8FEB06EDD4}"/>
              </a:ext>
            </a:extLst>
          </p:cNvPr>
          <p:cNvSpPr txBox="1">
            <a:spLocks/>
          </p:cNvSpPr>
          <p:nvPr/>
        </p:nvSpPr>
        <p:spPr>
          <a:xfrm>
            <a:off x="4609753" y="2999090"/>
            <a:ext cx="2561902" cy="46433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0070C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Stocke l’historique des transactions et l’état des </a:t>
            </a:r>
            <a:r>
              <a:rPr lang="fr-FR" sz="1000" dirty="0" err="1">
                <a:solidFill>
                  <a:srgbClr val="002060"/>
                </a:solidFill>
              </a:rPr>
              <a:t>smarts</a:t>
            </a:r>
            <a:r>
              <a:rPr lang="fr-FR" sz="1000" dirty="0">
                <a:solidFill>
                  <a:srgbClr val="002060"/>
                </a:solidFill>
              </a:rPr>
              <a:t> </a:t>
            </a:r>
            <a:r>
              <a:rPr lang="fr-FR" sz="1000" dirty="0" err="1">
                <a:solidFill>
                  <a:srgbClr val="002060"/>
                </a:solidFill>
              </a:rPr>
              <a:t>contracts</a:t>
            </a:r>
            <a:r>
              <a:rPr lang="fr-FR" sz="1000" dirty="0">
                <a:solidFill>
                  <a:srgbClr val="002060"/>
                </a:solidFill>
              </a:rPr>
              <a:t> (1TB en 2023)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24" name="Google Shape;1536;p36">
            <a:extLst>
              <a:ext uri="{FF2B5EF4-FFF2-40B4-BE49-F238E27FC236}">
                <a16:creationId xmlns:a16="http://schemas.microsoft.com/office/drawing/2014/main" id="{9D8EF549-DD50-11BC-03F7-4B5EB3E79C1F}"/>
              </a:ext>
            </a:extLst>
          </p:cNvPr>
          <p:cNvSpPr txBox="1">
            <a:spLocks/>
          </p:cNvSpPr>
          <p:nvPr/>
        </p:nvSpPr>
        <p:spPr>
          <a:xfrm>
            <a:off x="1968247" y="3004121"/>
            <a:ext cx="2561902" cy="46433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C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Stocke l’historique des transactions (400GO en 2023)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25" name="Google Shape;1536;p36">
            <a:extLst>
              <a:ext uri="{FF2B5EF4-FFF2-40B4-BE49-F238E27FC236}">
                <a16:creationId xmlns:a16="http://schemas.microsoft.com/office/drawing/2014/main" id="{38054BA9-3DE1-5DD6-3521-BCE4B44B0BF2}"/>
              </a:ext>
            </a:extLst>
          </p:cNvPr>
          <p:cNvSpPr txBox="1">
            <a:spLocks/>
          </p:cNvSpPr>
          <p:nvPr/>
        </p:nvSpPr>
        <p:spPr>
          <a:xfrm>
            <a:off x="598876" y="3004121"/>
            <a:ext cx="1284723" cy="43482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chemeClr val="accent3">
                <a:lumMod val="50000"/>
              </a:schemeClr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Stockage</a:t>
            </a:r>
          </a:p>
        </p:txBody>
      </p:sp>
      <p:sp>
        <p:nvSpPr>
          <p:cNvPr id="26" name="Google Shape;1536;p36">
            <a:extLst>
              <a:ext uri="{FF2B5EF4-FFF2-40B4-BE49-F238E27FC236}">
                <a16:creationId xmlns:a16="http://schemas.microsoft.com/office/drawing/2014/main" id="{E670F9CB-D8EF-732A-ABC0-634001316FA3}"/>
              </a:ext>
            </a:extLst>
          </p:cNvPr>
          <p:cNvSpPr txBox="1">
            <a:spLocks/>
          </p:cNvSpPr>
          <p:nvPr/>
        </p:nvSpPr>
        <p:spPr>
          <a:xfrm>
            <a:off x="4609753" y="3511717"/>
            <a:ext cx="2561902" cy="46433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0070C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Haute (nécessite beaucoup de stockage, ainsi que de la puissance de calcul)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27" name="Google Shape;1536;p36">
            <a:extLst>
              <a:ext uri="{FF2B5EF4-FFF2-40B4-BE49-F238E27FC236}">
                <a16:creationId xmlns:a16="http://schemas.microsoft.com/office/drawing/2014/main" id="{6123D6F0-E4AF-F297-D4CD-AEF3739F97F3}"/>
              </a:ext>
            </a:extLst>
          </p:cNvPr>
          <p:cNvSpPr txBox="1">
            <a:spLocks/>
          </p:cNvSpPr>
          <p:nvPr/>
        </p:nvSpPr>
        <p:spPr>
          <a:xfrm>
            <a:off x="1968247" y="3516748"/>
            <a:ext cx="2561902" cy="46433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C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Légère (</a:t>
            </a:r>
            <a:r>
              <a:rPr lang="fr-FR" sz="1000" dirty="0" err="1">
                <a:solidFill>
                  <a:srgbClr val="002060"/>
                </a:solidFill>
              </a:rPr>
              <a:t>raspberry</a:t>
            </a:r>
            <a:r>
              <a:rPr lang="fr-FR" sz="1000" dirty="0">
                <a:solidFill>
                  <a:srgbClr val="002060"/>
                </a:solidFill>
              </a:rPr>
              <a:t> pi)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28" name="Google Shape;1536;p36">
            <a:extLst>
              <a:ext uri="{FF2B5EF4-FFF2-40B4-BE49-F238E27FC236}">
                <a16:creationId xmlns:a16="http://schemas.microsoft.com/office/drawing/2014/main" id="{705B864A-A44E-84EF-791B-78BAA622E687}"/>
              </a:ext>
            </a:extLst>
          </p:cNvPr>
          <p:cNvSpPr txBox="1">
            <a:spLocks/>
          </p:cNvSpPr>
          <p:nvPr/>
        </p:nvSpPr>
        <p:spPr>
          <a:xfrm>
            <a:off x="598876" y="3516748"/>
            <a:ext cx="1284723" cy="43482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chemeClr val="accent3">
                <a:lumMod val="50000"/>
              </a:schemeClr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Ressources</a:t>
            </a:r>
          </a:p>
        </p:txBody>
      </p:sp>
    </p:spTree>
    <p:extLst>
      <p:ext uri="{BB962C8B-B14F-4D97-AF65-F5344CB8AC3E}">
        <p14:creationId xmlns:p14="http://schemas.microsoft.com/office/powerpoint/2010/main" val="357527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6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Ethereum</a:t>
            </a:r>
            <a:endParaRPr dirty="0"/>
          </a:p>
        </p:txBody>
      </p:sp>
      <p:sp>
        <p:nvSpPr>
          <p:cNvPr id="2" name="Google Shape;1539;p36">
            <a:extLst>
              <a:ext uri="{FF2B5EF4-FFF2-40B4-BE49-F238E27FC236}">
                <a16:creationId xmlns:a16="http://schemas.microsoft.com/office/drawing/2014/main" id="{5330A376-C176-525C-38AB-71F51C2FC509}"/>
              </a:ext>
            </a:extLst>
          </p:cNvPr>
          <p:cNvSpPr txBox="1">
            <a:spLocks/>
          </p:cNvSpPr>
          <p:nvPr/>
        </p:nvSpPr>
        <p:spPr>
          <a:xfrm>
            <a:off x="720000" y="1241271"/>
            <a:ext cx="5757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Quelle philosophie? </a:t>
            </a:r>
          </a:p>
        </p:txBody>
      </p:sp>
      <p:pic>
        <p:nvPicPr>
          <p:cNvPr id="4" name="Image 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0409577-0274-7692-0715-CA56CCB93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022" y="1612645"/>
            <a:ext cx="2559326" cy="1279663"/>
          </a:xfrm>
          <a:prstGeom prst="rect">
            <a:avLst/>
          </a:prstGeom>
        </p:spPr>
      </p:pic>
      <p:sp>
        <p:nvSpPr>
          <p:cNvPr id="5" name="Google Shape;1536;p36">
            <a:extLst>
              <a:ext uri="{FF2B5EF4-FFF2-40B4-BE49-F238E27FC236}">
                <a16:creationId xmlns:a16="http://schemas.microsoft.com/office/drawing/2014/main" id="{8B4A742C-2D93-A943-991D-6DF533F72480}"/>
              </a:ext>
            </a:extLst>
          </p:cNvPr>
          <p:cNvSpPr txBox="1">
            <a:spLocks/>
          </p:cNvSpPr>
          <p:nvPr/>
        </p:nvSpPr>
        <p:spPr>
          <a:xfrm>
            <a:off x="958539" y="3068449"/>
            <a:ext cx="7128527" cy="154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rgbClr val="002060"/>
                </a:solidFill>
              </a:rPr>
              <a:t>Sécurité</a:t>
            </a:r>
            <a:r>
              <a:rPr lang="fr-FR" dirty="0">
                <a:solidFill>
                  <a:srgbClr val="002060"/>
                </a:solidFill>
              </a:rPr>
              <a:t> : Capacité à résister et se protéger contre divers types d’attaques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rgbClr val="002060"/>
                </a:solidFill>
              </a:rPr>
              <a:t>Scalabilité</a:t>
            </a:r>
            <a:r>
              <a:rPr lang="fr-FR" dirty="0">
                <a:solidFill>
                  <a:srgbClr val="002060"/>
                </a:solidFill>
              </a:rPr>
              <a:t> : Capacité à étendre le nombre d’utilisateurs de la technologie sans en diminuer drastiquement ses propriétés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rgbClr val="002060"/>
                </a:solidFill>
              </a:rPr>
              <a:t>Décentralisation</a:t>
            </a:r>
            <a:r>
              <a:rPr lang="fr-FR" dirty="0">
                <a:solidFill>
                  <a:srgbClr val="002060"/>
                </a:solidFill>
              </a:rPr>
              <a:t> : Possibilité d’échanger sans censure et sans autorité centrale chargée de garantir la sécurité.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19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35"/>
          <p:cNvSpPr/>
          <p:nvPr/>
        </p:nvSpPr>
        <p:spPr>
          <a:xfrm>
            <a:off x="4023300" y="1386538"/>
            <a:ext cx="1097400" cy="109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28" name="Google Shape;1528;p35"/>
          <p:cNvSpPr txBox="1">
            <a:spLocks noGrp="1"/>
          </p:cNvSpPr>
          <p:nvPr>
            <p:ph type="title" idx="2"/>
          </p:nvPr>
        </p:nvSpPr>
        <p:spPr>
          <a:xfrm>
            <a:off x="374650" y="2535288"/>
            <a:ext cx="854075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Autres utilisations</a:t>
            </a:r>
            <a:endParaRPr dirty="0"/>
          </a:p>
        </p:txBody>
      </p:sp>
      <p:sp>
        <p:nvSpPr>
          <p:cNvPr id="1530" name="Google Shape;1530;p35"/>
          <p:cNvSpPr txBox="1">
            <a:spLocks noGrp="1"/>
          </p:cNvSpPr>
          <p:nvPr>
            <p:ph type="title" idx="4294967295"/>
          </p:nvPr>
        </p:nvSpPr>
        <p:spPr>
          <a:xfrm>
            <a:off x="3909900" y="1578538"/>
            <a:ext cx="1324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409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Agro-alimentaire</a:t>
            </a:r>
            <a:endParaRPr dirty="0"/>
          </a:p>
        </p:txBody>
      </p:sp>
      <p:sp>
        <p:nvSpPr>
          <p:cNvPr id="2" name="Google Shape;1539;p36">
            <a:extLst>
              <a:ext uri="{FF2B5EF4-FFF2-40B4-BE49-F238E27FC236}">
                <a16:creationId xmlns:a16="http://schemas.microsoft.com/office/drawing/2014/main" id="{5330A376-C176-525C-38AB-71F51C2FC509}"/>
              </a:ext>
            </a:extLst>
          </p:cNvPr>
          <p:cNvSpPr txBox="1">
            <a:spLocks/>
          </p:cNvSpPr>
          <p:nvPr/>
        </p:nvSpPr>
        <p:spPr>
          <a:xfrm>
            <a:off x="720000" y="1241271"/>
            <a:ext cx="5757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Traçage alimentaire</a:t>
            </a:r>
          </a:p>
        </p:txBody>
      </p:sp>
      <p:sp>
        <p:nvSpPr>
          <p:cNvPr id="5" name="Google Shape;1536;p36">
            <a:extLst>
              <a:ext uri="{FF2B5EF4-FFF2-40B4-BE49-F238E27FC236}">
                <a16:creationId xmlns:a16="http://schemas.microsoft.com/office/drawing/2014/main" id="{5B1EDE84-D03A-3A11-0C4D-94EA1F33EF6E}"/>
              </a:ext>
            </a:extLst>
          </p:cNvPr>
          <p:cNvSpPr txBox="1">
            <a:spLocks/>
          </p:cNvSpPr>
          <p:nvPr/>
        </p:nvSpPr>
        <p:spPr>
          <a:xfrm>
            <a:off x="382657" y="1683597"/>
            <a:ext cx="7128527" cy="154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Transparence totale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Enregistrement inaltérable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Réduction des fraudes et des erreurs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Amélioration de l’efficacité</a:t>
            </a:r>
          </a:p>
        </p:txBody>
      </p:sp>
      <p:pic>
        <p:nvPicPr>
          <p:cNvPr id="7" name="Image 6" descr="Une image contenant conception&#10;&#10;Description générée automatiquement">
            <a:extLst>
              <a:ext uri="{FF2B5EF4-FFF2-40B4-BE49-F238E27FC236}">
                <a16:creationId xmlns:a16="http://schemas.microsoft.com/office/drawing/2014/main" id="{B2CE6D6B-FBA3-0BF9-846D-BA316810F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7" t="19004" r="3523" b="19787"/>
          <a:stretch/>
        </p:blipFill>
        <p:spPr>
          <a:xfrm>
            <a:off x="501926" y="3312703"/>
            <a:ext cx="2637719" cy="11733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36CFB4F-9DB5-5509-EFA7-A4515265E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982" y="1210333"/>
            <a:ext cx="2438400" cy="1652588"/>
          </a:xfrm>
          <a:prstGeom prst="rect">
            <a:avLst/>
          </a:prstGeom>
        </p:spPr>
      </p:pic>
      <p:pic>
        <p:nvPicPr>
          <p:cNvPr id="11" name="Image 10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C2A8C6BB-5D2D-3BD6-982E-85198E6998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2" r="16304"/>
          <a:stretch/>
        </p:blipFill>
        <p:spPr>
          <a:xfrm>
            <a:off x="5229489" y="2000876"/>
            <a:ext cx="2809461" cy="1047350"/>
          </a:xfrm>
          <a:prstGeom prst="rect">
            <a:avLst/>
          </a:prstGeom>
        </p:spPr>
      </p:pic>
      <p:pic>
        <p:nvPicPr>
          <p:cNvPr id="13" name="Image 12" descr="Une image contenant Police, capture d’écran, Graphique, logo&#10;&#10;Description générée automatiquement">
            <a:extLst>
              <a:ext uri="{FF2B5EF4-FFF2-40B4-BE49-F238E27FC236}">
                <a16:creationId xmlns:a16="http://schemas.microsoft.com/office/drawing/2014/main" id="{DDA8F963-7A88-77BB-1F86-4055C068F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794" y="3363468"/>
            <a:ext cx="2355426" cy="9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Identité numérique</a:t>
            </a:r>
            <a:endParaRPr dirty="0"/>
          </a:p>
        </p:txBody>
      </p:sp>
      <p:sp>
        <p:nvSpPr>
          <p:cNvPr id="2" name="Google Shape;1539;p36">
            <a:extLst>
              <a:ext uri="{FF2B5EF4-FFF2-40B4-BE49-F238E27FC236}">
                <a16:creationId xmlns:a16="http://schemas.microsoft.com/office/drawing/2014/main" id="{5330A376-C176-525C-38AB-71F51C2FC509}"/>
              </a:ext>
            </a:extLst>
          </p:cNvPr>
          <p:cNvSpPr txBox="1">
            <a:spLocks/>
          </p:cNvSpPr>
          <p:nvPr/>
        </p:nvSpPr>
        <p:spPr>
          <a:xfrm>
            <a:off x="720000" y="1241271"/>
            <a:ext cx="625727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Réinventer l'Identité Numérique avec la Blockchain</a:t>
            </a:r>
          </a:p>
        </p:txBody>
      </p:sp>
      <p:sp>
        <p:nvSpPr>
          <p:cNvPr id="5" name="Google Shape;1536;p36">
            <a:extLst>
              <a:ext uri="{FF2B5EF4-FFF2-40B4-BE49-F238E27FC236}">
                <a16:creationId xmlns:a16="http://schemas.microsoft.com/office/drawing/2014/main" id="{8B4A742C-2D93-A943-991D-6DF533F72480}"/>
              </a:ext>
            </a:extLst>
          </p:cNvPr>
          <p:cNvSpPr txBox="1">
            <a:spLocks/>
          </p:cNvSpPr>
          <p:nvPr/>
        </p:nvSpPr>
        <p:spPr>
          <a:xfrm>
            <a:off x="1987826" y="1771671"/>
            <a:ext cx="5860701" cy="114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Gestion autonome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Sécurité et transparence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Mais défis vie privée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6A3FF3-D213-8EBC-AE76-78AED15C5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48" y="1771671"/>
            <a:ext cx="1649359" cy="1649359"/>
          </a:xfrm>
          <a:prstGeom prst="ellipse">
            <a:avLst/>
          </a:prstGeom>
        </p:spPr>
      </p:pic>
      <p:sp>
        <p:nvSpPr>
          <p:cNvPr id="7" name="Google Shape;1539;p36">
            <a:extLst>
              <a:ext uri="{FF2B5EF4-FFF2-40B4-BE49-F238E27FC236}">
                <a16:creationId xmlns:a16="http://schemas.microsoft.com/office/drawing/2014/main" id="{0DD58503-CECD-6864-E7CA-BF2400DB7927}"/>
              </a:ext>
            </a:extLst>
          </p:cNvPr>
          <p:cNvSpPr txBox="1">
            <a:spLocks/>
          </p:cNvSpPr>
          <p:nvPr/>
        </p:nvSpPr>
        <p:spPr>
          <a:xfrm>
            <a:off x="720000" y="3545150"/>
            <a:ext cx="625727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Réinventer l'Identité Numérique avec la Blockchain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0C5E38-7E55-C19C-595C-71FE1D0F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448" y="1771671"/>
            <a:ext cx="2034844" cy="12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Identité numérique</a:t>
            </a:r>
            <a:endParaRPr dirty="0"/>
          </a:p>
        </p:txBody>
      </p:sp>
      <p:sp>
        <p:nvSpPr>
          <p:cNvPr id="2" name="Google Shape;1539;p36">
            <a:extLst>
              <a:ext uri="{FF2B5EF4-FFF2-40B4-BE49-F238E27FC236}">
                <a16:creationId xmlns:a16="http://schemas.microsoft.com/office/drawing/2014/main" id="{5330A376-C176-525C-38AB-71F51C2FC509}"/>
              </a:ext>
            </a:extLst>
          </p:cNvPr>
          <p:cNvSpPr txBox="1">
            <a:spLocks/>
          </p:cNvSpPr>
          <p:nvPr/>
        </p:nvSpPr>
        <p:spPr>
          <a:xfrm>
            <a:off x="720000" y="1241271"/>
            <a:ext cx="625727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Réinventer l'Identité Numérique avec la Blockchain</a:t>
            </a:r>
          </a:p>
        </p:txBody>
      </p:sp>
      <p:sp>
        <p:nvSpPr>
          <p:cNvPr id="5" name="Google Shape;1536;p36">
            <a:extLst>
              <a:ext uri="{FF2B5EF4-FFF2-40B4-BE49-F238E27FC236}">
                <a16:creationId xmlns:a16="http://schemas.microsoft.com/office/drawing/2014/main" id="{8B4A742C-2D93-A943-991D-6DF533F72480}"/>
              </a:ext>
            </a:extLst>
          </p:cNvPr>
          <p:cNvSpPr txBox="1">
            <a:spLocks/>
          </p:cNvSpPr>
          <p:nvPr/>
        </p:nvSpPr>
        <p:spPr>
          <a:xfrm>
            <a:off x="720000" y="1771671"/>
            <a:ext cx="6813861" cy="114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Gestion autonome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Sécurité et transparence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Mais défis vie privée !</a:t>
            </a:r>
          </a:p>
        </p:txBody>
      </p:sp>
    </p:spTree>
    <p:extLst>
      <p:ext uri="{BB962C8B-B14F-4D97-AF65-F5344CB8AC3E}">
        <p14:creationId xmlns:p14="http://schemas.microsoft.com/office/powerpoint/2010/main" val="3089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Identité numérique</a:t>
            </a:r>
            <a:endParaRPr dirty="0"/>
          </a:p>
        </p:txBody>
      </p:sp>
      <p:sp>
        <p:nvSpPr>
          <p:cNvPr id="2" name="Google Shape;1539;p36">
            <a:extLst>
              <a:ext uri="{FF2B5EF4-FFF2-40B4-BE49-F238E27FC236}">
                <a16:creationId xmlns:a16="http://schemas.microsoft.com/office/drawing/2014/main" id="{5330A376-C176-525C-38AB-71F51C2FC509}"/>
              </a:ext>
            </a:extLst>
          </p:cNvPr>
          <p:cNvSpPr txBox="1">
            <a:spLocks/>
          </p:cNvSpPr>
          <p:nvPr/>
        </p:nvSpPr>
        <p:spPr>
          <a:xfrm>
            <a:off x="720000" y="1241271"/>
            <a:ext cx="625727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A-t-on besoin d’une blockchain?</a:t>
            </a:r>
          </a:p>
        </p:txBody>
      </p:sp>
      <p:sp>
        <p:nvSpPr>
          <p:cNvPr id="5" name="Google Shape;1536;p36">
            <a:extLst>
              <a:ext uri="{FF2B5EF4-FFF2-40B4-BE49-F238E27FC236}">
                <a16:creationId xmlns:a16="http://schemas.microsoft.com/office/drawing/2014/main" id="{8B4A742C-2D93-A943-991D-6DF533F72480}"/>
              </a:ext>
            </a:extLst>
          </p:cNvPr>
          <p:cNvSpPr txBox="1">
            <a:spLocks/>
          </p:cNvSpPr>
          <p:nvPr/>
        </p:nvSpPr>
        <p:spPr>
          <a:xfrm>
            <a:off x="720000" y="1771671"/>
            <a:ext cx="6688069" cy="160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Centralisation dans les projets privés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Coûts et efficacité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Solutions existantes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Sécurité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F3C5FD-32F0-CC89-561B-76C12329E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34" y="2341591"/>
            <a:ext cx="3690937" cy="22145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B58B07-3AC5-77A1-FF94-D49BC4A26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3" y="3525913"/>
            <a:ext cx="4221956" cy="9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Identité numérique</a:t>
            </a:r>
            <a:endParaRPr dirty="0"/>
          </a:p>
        </p:txBody>
      </p:sp>
      <p:sp>
        <p:nvSpPr>
          <p:cNvPr id="2" name="Google Shape;1539;p36">
            <a:extLst>
              <a:ext uri="{FF2B5EF4-FFF2-40B4-BE49-F238E27FC236}">
                <a16:creationId xmlns:a16="http://schemas.microsoft.com/office/drawing/2014/main" id="{5330A376-C176-525C-38AB-71F51C2FC509}"/>
              </a:ext>
            </a:extLst>
          </p:cNvPr>
          <p:cNvSpPr txBox="1">
            <a:spLocks/>
          </p:cNvSpPr>
          <p:nvPr/>
        </p:nvSpPr>
        <p:spPr>
          <a:xfrm>
            <a:off x="720000" y="1241271"/>
            <a:ext cx="625727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seoModerno"/>
              <a:buNone/>
              <a:defRPr sz="24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fr-FR" sz="1800" dirty="0">
                <a:solidFill>
                  <a:srgbClr val="002060"/>
                </a:solidFill>
              </a:rPr>
              <a:t>A-t-on besoin d’une blockchain?</a:t>
            </a:r>
          </a:p>
        </p:txBody>
      </p:sp>
      <p:sp>
        <p:nvSpPr>
          <p:cNvPr id="5" name="Google Shape;1536;p36">
            <a:extLst>
              <a:ext uri="{FF2B5EF4-FFF2-40B4-BE49-F238E27FC236}">
                <a16:creationId xmlns:a16="http://schemas.microsoft.com/office/drawing/2014/main" id="{8B4A742C-2D93-A943-991D-6DF533F72480}"/>
              </a:ext>
            </a:extLst>
          </p:cNvPr>
          <p:cNvSpPr txBox="1">
            <a:spLocks/>
          </p:cNvSpPr>
          <p:nvPr/>
        </p:nvSpPr>
        <p:spPr>
          <a:xfrm>
            <a:off x="720000" y="1771671"/>
            <a:ext cx="6688069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L’échec </a:t>
            </a:r>
            <a:r>
              <a:rPr lang="fr-FR" dirty="0" err="1">
                <a:solidFill>
                  <a:srgbClr val="002060"/>
                </a:solidFill>
              </a:rPr>
              <a:t>KodakOne</a:t>
            </a: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1DA583-2BC0-84B7-5705-A9ACD467F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11" y="1771671"/>
            <a:ext cx="3540919" cy="1337791"/>
          </a:xfrm>
          <a:prstGeom prst="rect">
            <a:avLst/>
          </a:prstGeom>
        </p:spPr>
      </p:pic>
      <p:sp>
        <p:nvSpPr>
          <p:cNvPr id="8" name="Google Shape;1536;p36">
            <a:extLst>
              <a:ext uri="{FF2B5EF4-FFF2-40B4-BE49-F238E27FC236}">
                <a16:creationId xmlns:a16="http://schemas.microsoft.com/office/drawing/2014/main" id="{CF5F3788-E2F7-E1CB-3FE6-308B7EE05627}"/>
              </a:ext>
            </a:extLst>
          </p:cNvPr>
          <p:cNvSpPr txBox="1">
            <a:spLocks/>
          </p:cNvSpPr>
          <p:nvPr/>
        </p:nvSpPr>
        <p:spPr>
          <a:xfrm>
            <a:off x="719999" y="3329528"/>
            <a:ext cx="6688069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B3i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10" name="Image 9" descr="Une image contenant texte, vert, Police, capture d’écran&#10;&#10;Description générée automatiquement">
            <a:extLst>
              <a:ext uri="{FF2B5EF4-FFF2-40B4-BE49-F238E27FC236}">
                <a16:creationId xmlns:a16="http://schemas.microsoft.com/office/drawing/2014/main" id="{04355D17-3405-ED67-9A42-FCF8B805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519" y="3484250"/>
            <a:ext cx="2593679" cy="1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EDF6110E-64E1-0394-DCFC-43F4D9D8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93CA1933-F373-5BC8-74ED-E4B703DB81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Cryptologie : prémices</a:t>
            </a:r>
            <a:endParaRPr dirty="0"/>
          </a:p>
        </p:txBody>
      </p:sp>
      <p:sp>
        <p:nvSpPr>
          <p:cNvPr id="4" name="Google Shape;1536;p36">
            <a:extLst>
              <a:ext uri="{FF2B5EF4-FFF2-40B4-BE49-F238E27FC236}">
                <a16:creationId xmlns:a16="http://schemas.microsoft.com/office/drawing/2014/main" id="{73890B16-BF58-ED93-FA78-11E97D5BC30B}"/>
              </a:ext>
            </a:extLst>
          </p:cNvPr>
          <p:cNvSpPr txBox="1">
            <a:spLocks/>
          </p:cNvSpPr>
          <p:nvPr/>
        </p:nvSpPr>
        <p:spPr>
          <a:xfrm>
            <a:off x="978726" y="1394555"/>
            <a:ext cx="6758233" cy="120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spcAft>
                <a:spcPts val="600"/>
              </a:spcAft>
            </a:pPr>
            <a:r>
              <a:rPr lang="fr-FR" dirty="0">
                <a:solidFill>
                  <a:srgbClr val="002060"/>
                </a:solidFill>
              </a:rPr>
              <a:t>- Cryptologie</a:t>
            </a:r>
          </a:p>
          <a:p>
            <a:pPr marL="0" indent="0">
              <a:spcAft>
                <a:spcPts val="600"/>
              </a:spcAft>
            </a:pPr>
            <a:r>
              <a:rPr lang="fr-FR" dirty="0">
                <a:solidFill>
                  <a:srgbClr val="002060"/>
                </a:solidFill>
              </a:rPr>
              <a:t>- Cryptographie</a:t>
            </a:r>
          </a:p>
          <a:p>
            <a:pPr marL="0" indent="0">
              <a:spcAft>
                <a:spcPts val="600"/>
              </a:spcAft>
            </a:pPr>
            <a:r>
              <a:rPr lang="fr-FR" dirty="0">
                <a:solidFill>
                  <a:srgbClr val="002060"/>
                </a:solidFill>
              </a:rPr>
              <a:t>- Cryptanalyse</a:t>
            </a:r>
          </a:p>
          <a:p>
            <a:pPr marL="0" indent="0">
              <a:spcAft>
                <a:spcPts val="600"/>
              </a:spcAft>
            </a:pPr>
            <a:r>
              <a:rPr lang="fr-FR" dirty="0">
                <a:solidFill>
                  <a:srgbClr val="002060"/>
                </a:solidFill>
              </a:rPr>
              <a:t>- Chiffrer</a:t>
            </a:r>
          </a:p>
          <a:p>
            <a:pPr marL="0" indent="0">
              <a:spcAft>
                <a:spcPts val="600"/>
              </a:spcAft>
            </a:pPr>
            <a:r>
              <a:rPr lang="fr-FR" dirty="0">
                <a:solidFill>
                  <a:srgbClr val="002060"/>
                </a:solidFill>
              </a:rPr>
              <a:t>- Crypter </a:t>
            </a:r>
          </a:p>
          <a:p>
            <a:pPr marL="0" indent="0">
              <a:spcAft>
                <a:spcPts val="600"/>
              </a:spcAft>
            </a:pPr>
            <a:r>
              <a:rPr lang="fr-FR" dirty="0">
                <a:solidFill>
                  <a:srgbClr val="002060"/>
                </a:solidFill>
              </a:rPr>
              <a:t>- Déchiffrer</a:t>
            </a:r>
          </a:p>
          <a:p>
            <a:pPr marL="0" indent="0">
              <a:spcAft>
                <a:spcPts val="600"/>
              </a:spcAft>
            </a:pPr>
            <a:r>
              <a:rPr lang="fr-FR" dirty="0">
                <a:solidFill>
                  <a:srgbClr val="002060"/>
                </a:solidFill>
              </a:rPr>
              <a:t>- Décrypter</a:t>
            </a:r>
          </a:p>
          <a:p>
            <a:pPr marL="0" indent="0">
              <a:spcAft>
                <a:spcPts val="600"/>
              </a:spcAft>
            </a:pPr>
            <a:r>
              <a:rPr lang="fr-FR" dirty="0">
                <a:solidFill>
                  <a:srgbClr val="002060"/>
                </a:solidFill>
              </a:rPr>
              <a:t>- Cryptogramme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94B3F-9D7C-4738-9E01-19EA07B1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22893"/>
            <a:ext cx="1727767" cy="17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B7FB8181-9CF2-9437-6CBA-6678A5F5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2141EA3D-5308-F6D4-F728-F8D62B00A5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cryptologie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35583518-4EBD-A38D-6719-F8132D56C7C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99" y="1241271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L’encodage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11" name="Google Shape;1536;p36">
            <a:extLst>
              <a:ext uri="{FF2B5EF4-FFF2-40B4-BE49-F238E27FC236}">
                <a16:creationId xmlns:a16="http://schemas.microsoft.com/office/drawing/2014/main" id="{CE1ADD0A-CDF5-423F-A434-4FFC2F6AFE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2026" y="1688076"/>
            <a:ext cx="7559218" cy="815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u="sng" dirty="0">
                <a:solidFill>
                  <a:srgbClr val="002060"/>
                </a:solidFill>
              </a:rPr>
              <a:t>Exemple du code ASCII : </a:t>
            </a:r>
          </a:p>
          <a:p>
            <a:pPr marL="0" lvl="0" indent="0"/>
            <a:r>
              <a:rPr lang="fr-FR" dirty="0">
                <a:solidFill>
                  <a:srgbClr val="002060"/>
                </a:solidFill>
              </a:rPr>
              <a:t>Salut ça va = 83 97 108 117 116 32 231 97 32 118 97</a:t>
            </a: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  <a:p>
            <a:pPr marL="0" lvl="0" indent="0"/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B1330B-4918-FA4E-E239-2D9DB1E5176A}"/>
              </a:ext>
            </a:extLst>
          </p:cNvPr>
          <p:cNvSpPr txBox="1"/>
          <p:nvPr/>
        </p:nvSpPr>
        <p:spPr>
          <a:xfrm>
            <a:off x="5328241" y="2212431"/>
            <a:ext cx="13343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S : 83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a : 97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 : 108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u : 117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t : 116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(espace) : 32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14EEDC-D6FB-456F-66D0-95D2198D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446" y="2202524"/>
            <a:ext cx="2088328" cy="194245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9D6A79-E531-8310-318E-DBCD19A44DEE}"/>
              </a:ext>
            </a:extLst>
          </p:cNvPr>
          <p:cNvSpPr txBox="1"/>
          <p:nvPr/>
        </p:nvSpPr>
        <p:spPr>
          <a:xfrm>
            <a:off x="719999" y="4277959"/>
            <a:ext cx="6850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Figtree"/>
                <a:sym typeface="Figtree"/>
              </a:rPr>
              <a:t>L’encodage transforme le message, mais n’a pas vocation à faire de la sécurité.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D0AC79D-F16B-4FCE-F17D-B629EB1D4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391" y="2415825"/>
            <a:ext cx="2365369" cy="14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7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11" grpId="0" build="p"/>
      <p:bldP spid="5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EDF6110E-64E1-0394-DCFC-43F4D9D8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93CA1933-F373-5BC8-74ED-E4B703DB81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cryptologie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87546284-72FB-61AA-7382-23337D61155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182577" y="961793"/>
            <a:ext cx="2057837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Stéganographie</a:t>
            </a:r>
            <a:endParaRPr sz="1800" dirty="0">
              <a:solidFill>
                <a:srgbClr val="002060"/>
              </a:solidFill>
            </a:endParaRPr>
          </a:p>
        </p:txBody>
      </p:sp>
      <p:sp>
        <p:nvSpPr>
          <p:cNvPr id="21" name="Google Shape;1536;p36">
            <a:extLst>
              <a:ext uri="{FF2B5EF4-FFF2-40B4-BE49-F238E27FC236}">
                <a16:creationId xmlns:a16="http://schemas.microsoft.com/office/drawing/2014/main" id="{1E9B15F9-BF5C-4B9F-B009-12FDFD04DCDD}"/>
              </a:ext>
            </a:extLst>
          </p:cNvPr>
          <p:cNvSpPr txBox="1">
            <a:spLocks/>
          </p:cNvSpPr>
          <p:nvPr/>
        </p:nvSpPr>
        <p:spPr>
          <a:xfrm>
            <a:off x="3666320" y="1539594"/>
            <a:ext cx="2561902" cy="46433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0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Transformer les données pour le stockage ou la transmission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3CB543-6D64-4685-B7CB-016EDF317B47}"/>
              </a:ext>
            </a:extLst>
          </p:cNvPr>
          <p:cNvSpPr txBox="1"/>
          <p:nvPr/>
        </p:nvSpPr>
        <p:spPr>
          <a:xfrm>
            <a:off x="4052847" y="1086854"/>
            <a:ext cx="1818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b="1" dirty="0">
                <a:solidFill>
                  <a:srgbClr val="002060"/>
                </a:solidFill>
                <a:latin typeface="MuseoModerno"/>
                <a:sym typeface="MuseoModerno"/>
              </a:rPr>
              <a:t>Encodage</a:t>
            </a:r>
            <a:endParaRPr lang="fr-FR" sz="1800" b="1" dirty="0">
              <a:solidFill>
                <a:srgbClr val="002060"/>
              </a:solidFill>
              <a:latin typeface="MuseoModerno"/>
              <a:sym typeface="MuseoModerno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43D0A24-AC24-4919-A4C4-3777A053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659" y="3666432"/>
            <a:ext cx="1226211" cy="1226211"/>
          </a:xfrm>
          <a:prstGeom prst="ellipse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08BC3D4F-1199-86BD-FD06-CCCA987FF867}"/>
              </a:ext>
            </a:extLst>
          </p:cNvPr>
          <p:cNvSpPr txBox="1"/>
          <p:nvPr/>
        </p:nvSpPr>
        <p:spPr>
          <a:xfrm>
            <a:off x="6683429" y="1086854"/>
            <a:ext cx="1818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1" dirty="0">
                <a:solidFill>
                  <a:srgbClr val="002060"/>
                </a:solidFill>
                <a:latin typeface="MuseoModerno"/>
                <a:sym typeface="MuseoModerno"/>
              </a:rPr>
              <a:t>Cryptographie</a:t>
            </a:r>
            <a:endParaRPr lang="fr-FR" sz="1800" b="1" dirty="0">
              <a:solidFill>
                <a:srgbClr val="002060"/>
              </a:solidFill>
              <a:latin typeface="MuseoModerno"/>
              <a:sym typeface="MuseoModerno"/>
            </a:endParaRPr>
          </a:p>
        </p:txBody>
      </p:sp>
      <p:sp>
        <p:nvSpPr>
          <p:cNvPr id="3" name="Google Shape;1536;p36">
            <a:extLst>
              <a:ext uri="{FF2B5EF4-FFF2-40B4-BE49-F238E27FC236}">
                <a16:creationId xmlns:a16="http://schemas.microsoft.com/office/drawing/2014/main" id="{FE7D8593-2E0F-1B25-44F1-D37193887CEB}"/>
              </a:ext>
            </a:extLst>
          </p:cNvPr>
          <p:cNvSpPr txBox="1">
            <a:spLocks/>
          </p:cNvSpPr>
          <p:nvPr/>
        </p:nvSpPr>
        <p:spPr>
          <a:xfrm>
            <a:off x="1024814" y="1544625"/>
            <a:ext cx="2561902" cy="46433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C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Dissimuler l’existence d’un message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5" name="Google Shape;1536;p36">
            <a:extLst>
              <a:ext uri="{FF2B5EF4-FFF2-40B4-BE49-F238E27FC236}">
                <a16:creationId xmlns:a16="http://schemas.microsoft.com/office/drawing/2014/main" id="{EAACE614-DD9E-128C-4E4A-019824A35847}"/>
              </a:ext>
            </a:extLst>
          </p:cNvPr>
          <p:cNvSpPr txBox="1">
            <a:spLocks/>
          </p:cNvSpPr>
          <p:nvPr/>
        </p:nvSpPr>
        <p:spPr>
          <a:xfrm>
            <a:off x="39516" y="1544625"/>
            <a:ext cx="900650" cy="43482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chemeClr val="accent3">
                <a:lumMod val="50000"/>
              </a:schemeClr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100" dirty="0">
                <a:solidFill>
                  <a:srgbClr val="002060"/>
                </a:solidFill>
              </a:rPr>
              <a:t>Objectif</a:t>
            </a:r>
          </a:p>
        </p:txBody>
      </p:sp>
      <p:sp>
        <p:nvSpPr>
          <p:cNvPr id="7" name="Google Shape;1536;p36">
            <a:extLst>
              <a:ext uri="{FF2B5EF4-FFF2-40B4-BE49-F238E27FC236}">
                <a16:creationId xmlns:a16="http://schemas.microsoft.com/office/drawing/2014/main" id="{3BC30E6A-9265-302B-9EC4-2AA2A5594922}"/>
              </a:ext>
            </a:extLst>
          </p:cNvPr>
          <p:cNvSpPr txBox="1">
            <a:spLocks/>
          </p:cNvSpPr>
          <p:nvPr/>
        </p:nvSpPr>
        <p:spPr>
          <a:xfrm>
            <a:off x="6307826" y="1539594"/>
            <a:ext cx="2561902" cy="464336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chemeClr val="tx1">
                <a:lumMod val="75000"/>
              </a:schemeClr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Protéger le contenu du message	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8" name="Google Shape;1536;p36">
            <a:extLst>
              <a:ext uri="{FF2B5EF4-FFF2-40B4-BE49-F238E27FC236}">
                <a16:creationId xmlns:a16="http://schemas.microsoft.com/office/drawing/2014/main" id="{4C846BA1-CBE9-3863-9A2A-D3AAA2A4F8A2}"/>
              </a:ext>
            </a:extLst>
          </p:cNvPr>
          <p:cNvSpPr txBox="1">
            <a:spLocks/>
          </p:cNvSpPr>
          <p:nvPr/>
        </p:nvSpPr>
        <p:spPr>
          <a:xfrm>
            <a:off x="1024814" y="2095020"/>
            <a:ext cx="2561902" cy="620889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C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Intégrer secrètement des données dans un autre média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9" name="Google Shape;1536;p36">
            <a:extLst>
              <a:ext uri="{FF2B5EF4-FFF2-40B4-BE49-F238E27FC236}">
                <a16:creationId xmlns:a16="http://schemas.microsoft.com/office/drawing/2014/main" id="{05777669-32DB-7648-F62B-BFCD2666DEFE}"/>
              </a:ext>
            </a:extLst>
          </p:cNvPr>
          <p:cNvSpPr txBox="1">
            <a:spLocks/>
          </p:cNvSpPr>
          <p:nvPr/>
        </p:nvSpPr>
        <p:spPr>
          <a:xfrm>
            <a:off x="1024814" y="2831478"/>
            <a:ext cx="2561902" cy="749648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C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Communication discrète où la détection du message doit être évitée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10" name="Google Shape;1536;p36">
            <a:extLst>
              <a:ext uri="{FF2B5EF4-FFF2-40B4-BE49-F238E27FC236}">
                <a16:creationId xmlns:a16="http://schemas.microsoft.com/office/drawing/2014/main" id="{BDA0FEF9-2855-2E29-C07E-0035E4BE72BD}"/>
              </a:ext>
            </a:extLst>
          </p:cNvPr>
          <p:cNvSpPr txBox="1">
            <a:spLocks/>
          </p:cNvSpPr>
          <p:nvPr/>
        </p:nvSpPr>
        <p:spPr>
          <a:xfrm>
            <a:off x="39516" y="2095020"/>
            <a:ext cx="900650" cy="620889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chemeClr val="accent3">
                <a:lumMod val="50000"/>
              </a:schemeClr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>
              <a:lnSpc>
                <a:spcPct val="200000"/>
              </a:lnSpc>
            </a:pPr>
            <a:r>
              <a:rPr lang="fr-FR" sz="1100" dirty="0">
                <a:solidFill>
                  <a:srgbClr val="002060"/>
                </a:solidFill>
              </a:rPr>
              <a:t>Méthode</a:t>
            </a:r>
          </a:p>
        </p:txBody>
      </p:sp>
      <p:sp>
        <p:nvSpPr>
          <p:cNvPr id="11" name="Google Shape;1536;p36">
            <a:extLst>
              <a:ext uri="{FF2B5EF4-FFF2-40B4-BE49-F238E27FC236}">
                <a16:creationId xmlns:a16="http://schemas.microsoft.com/office/drawing/2014/main" id="{6631EA16-E639-F6B3-2243-071C500A7913}"/>
              </a:ext>
            </a:extLst>
          </p:cNvPr>
          <p:cNvSpPr txBox="1">
            <a:spLocks/>
          </p:cNvSpPr>
          <p:nvPr/>
        </p:nvSpPr>
        <p:spPr>
          <a:xfrm>
            <a:off x="39516" y="2831478"/>
            <a:ext cx="900650" cy="500598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chemeClr val="accent3">
                <a:lumMod val="50000"/>
              </a:schemeClr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fr-FR" sz="1100" dirty="0">
                <a:solidFill>
                  <a:srgbClr val="002060"/>
                </a:solidFill>
              </a:rPr>
              <a:t>Usage</a:t>
            </a:r>
          </a:p>
        </p:txBody>
      </p:sp>
      <p:sp>
        <p:nvSpPr>
          <p:cNvPr id="13" name="Google Shape;1536;p36">
            <a:extLst>
              <a:ext uri="{FF2B5EF4-FFF2-40B4-BE49-F238E27FC236}">
                <a16:creationId xmlns:a16="http://schemas.microsoft.com/office/drawing/2014/main" id="{03169FE9-2CC6-FBC5-9BA4-686995B95C55}"/>
              </a:ext>
            </a:extLst>
          </p:cNvPr>
          <p:cNvSpPr txBox="1">
            <a:spLocks/>
          </p:cNvSpPr>
          <p:nvPr/>
        </p:nvSpPr>
        <p:spPr>
          <a:xfrm>
            <a:off x="3666320" y="2095020"/>
            <a:ext cx="2561902" cy="620889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0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Conversion des données d’un format à un autre sans cacher l’information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17" name="Google Shape;1536;p36">
            <a:extLst>
              <a:ext uri="{FF2B5EF4-FFF2-40B4-BE49-F238E27FC236}">
                <a16:creationId xmlns:a16="http://schemas.microsoft.com/office/drawing/2014/main" id="{A012AEF1-2D1A-8069-849B-D18AAB191EF1}"/>
              </a:ext>
            </a:extLst>
          </p:cNvPr>
          <p:cNvSpPr txBox="1">
            <a:spLocks/>
          </p:cNvSpPr>
          <p:nvPr/>
        </p:nvSpPr>
        <p:spPr>
          <a:xfrm>
            <a:off x="3666320" y="2846216"/>
            <a:ext cx="2561902" cy="734909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rgbClr val="FF0000"/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Assurer l’intégrité et la compatibilité des données lors des échanges ou du stockage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18" name="Google Shape;1536;p36">
            <a:extLst>
              <a:ext uri="{FF2B5EF4-FFF2-40B4-BE49-F238E27FC236}">
                <a16:creationId xmlns:a16="http://schemas.microsoft.com/office/drawing/2014/main" id="{BD141780-1812-778D-90F5-194930584801}"/>
              </a:ext>
            </a:extLst>
          </p:cNvPr>
          <p:cNvSpPr txBox="1">
            <a:spLocks/>
          </p:cNvSpPr>
          <p:nvPr/>
        </p:nvSpPr>
        <p:spPr>
          <a:xfrm>
            <a:off x="6307826" y="2095019"/>
            <a:ext cx="2561902" cy="620889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chemeClr val="tx1">
                <a:lumMod val="75000"/>
              </a:schemeClr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Utiliser des algorithmes pour chiffrer et déchiffrer les données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22" name="Google Shape;1536;p36">
            <a:extLst>
              <a:ext uri="{FF2B5EF4-FFF2-40B4-BE49-F238E27FC236}">
                <a16:creationId xmlns:a16="http://schemas.microsoft.com/office/drawing/2014/main" id="{30552BE9-F3C4-A7C0-B903-D6671AECB760}"/>
              </a:ext>
            </a:extLst>
          </p:cNvPr>
          <p:cNvSpPr txBox="1">
            <a:spLocks/>
          </p:cNvSpPr>
          <p:nvPr/>
        </p:nvSpPr>
        <p:spPr>
          <a:xfrm>
            <a:off x="6307826" y="2846217"/>
            <a:ext cx="2561902" cy="734907"/>
          </a:xfrm>
          <a:prstGeom prst="rect">
            <a:avLst/>
          </a:prstGeom>
          <a:pattFill prst="pct2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>
            <a:solidFill>
              <a:schemeClr val="tx1">
                <a:lumMod val="75000"/>
              </a:schemeClr>
            </a:solidFill>
          </a:ln>
          <a:effectLst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ctr"/>
            <a:r>
              <a:rPr lang="fr-FR" sz="1000" dirty="0">
                <a:solidFill>
                  <a:srgbClr val="002060"/>
                </a:solidFill>
              </a:rPr>
              <a:t>Sécurisation des communications, protection des données sensibles</a:t>
            </a:r>
          </a:p>
          <a:p>
            <a:pPr marL="0" indent="0" algn="ctr"/>
            <a:endParaRPr lang="fr-FR" sz="1000" dirty="0">
              <a:solidFill>
                <a:srgbClr val="002060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0691F0A-1DE7-16B0-DE7F-5CD8B0BFD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641" y="3632526"/>
            <a:ext cx="2306560" cy="124960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58657-7544-442C-BA70-CD4378676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885" y="3626838"/>
            <a:ext cx="1081784" cy="1244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438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  <p:bldP spid="21" grpId="0" animBg="1"/>
      <p:bldP spid="28" grpId="0"/>
      <p:bldP spid="2" grpId="0"/>
      <p:bldP spid="3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7" grpId="0" animBg="1"/>
      <p:bldP spid="18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534">
          <a:extLst>
            <a:ext uri="{FF2B5EF4-FFF2-40B4-BE49-F238E27FC236}">
              <a16:creationId xmlns:a16="http://schemas.microsoft.com/office/drawing/2014/main" id="{9F0D3470-FA7E-276D-0B24-772E427C9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6">
            <a:extLst>
              <a:ext uri="{FF2B5EF4-FFF2-40B4-BE49-F238E27FC236}">
                <a16:creationId xmlns:a16="http://schemas.microsoft.com/office/drawing/2014/main" id="{7A92816B-D6CD-C4A6-2F55-C2B37A205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cryptographie</a:t>
            </a:r>
            <a:endParaRPr dirty="0"/>
          </a:p>
        </p:txBody>
      </p:sp>
      <p:sp>
        <p:nvSpPr>
          <p:cNvPr id="1539" name="Google Shape;1539;p36">
            <a:extLst>
              <a:ext uri="{FF2B5EF4-FFF2-40B4-BE49-F238E27FC236}">
                <a16:creationId xmlns:a16="http://schemas.microsoft.com/office/drawing/2014/main" id="{3AD9A16A-CAF7-E6AD-1D57-F1F2A6706EF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9999" y="1241271"/>
            <a:ext cx="6758233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</a:rPr>
              <a:t>Chiffrement à clé secrète ou à clé publique</a:t>
            </a:r>
            <a:endParaRPr sz="1800" dirty="0">
              <a:solidFill>
                <a:srgbClr val="002060"/>
              </a:solidFill>
            </a:endParaRPr>
          </a:p>
        </p:txBody>
      </p:sp>
      <p:pic>
        <p:nvPicPr>
          <p:cNvPr id="4" name="Image 3" descr="Une image contenant logo, verrouiller, conception">
            <a:extLst>
              <a:ext uri="{FF2B5EF4-FFF2-40B4-BE49-F238E27FC236}">
                <a16:creationId xmlns:a16="http://schemas.microsoft.com/office/drawing/2014/main" id="{CA6AAAED-63B1-8462-BB47-03A67231C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128" y="1709239"/>
            <a:ext cx="1419974" cy="830208"/>
          </a:xfrm>
          <a:prstGeom prst="ellipse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3FE31D-443A-C87F-7360-804EAFA1D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93" y="2727695"/>
            <a:ext cx="1063398" cy="1036230"/>
          </a:xfrm>
          <a:prstGeom prst="ellipse">
            <a:avLst/>
          </a:prstGeom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C4E2977E-056A-F331-6C3A-62061BF8D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E9F9FB1-4DAB-3F01-681C-B8FA4516D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117" y="2724150"/>
            <a:ext cx="1038222" cy="1082654"/>
          </a:xfrm>
          <a:prstGeom prst="ellipse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B023649-79D5-06E8-8DC8-6C65036C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673" y="4041369"/>
            <a:ext cx="1112336" cy="1106774"/>
          </a:xfrm>
          <a:prstGeom prst="ellipse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E70F4B5-A2F4-F46E-6FCF-F130EA68FEE6}"/>
              </a:ext>
            </a:extLst>
          </p:cNvPr>
          <p:cNvCxnSpPr>
            <a:cxnSpLocks/>
          </p:cNvCxnSpPr>
          <p:nvPr/>
        </p:nvCxnSpPr>
        <p:spPr>
          <a:xfrm>
            <a:off x="1975876" y="3473302"/>
            <a:ext cx="4800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9FACE18-791F-C792-C454-0686F8B75177}"/>
              </a:ext>
            </a:extLst>
          </p:cNvPr>
          <p:cNvCxnSpPr>
            <a:cxnSpLocks/>
          </p:cNvCxnSpPr>
          <p:nvPr/>
        </p:nvCxnSpPr>
        <p:spPr>
          <a:xfrm flipH="1">
            <a:off x="1821712" y="3083442"/>
            <a:ext cx="474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C143CFE9-5E80-3305-A13B-DF708B21C7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4000"/>
          </a:blip>
          <a:srcRect l="12320" t="22207" r="22594" b="17509"/>
          <a:stretch/>
        </p:blipFill>
        <p:spPr>
          <a:xfrm>
            <a:off x="3192429" y="2738150"/>
            <a:ext cx="2220449" cy="12673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365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" grpId="0" build="p"/>
    </p:bldLst>
  </p:timing>
</p:sld>
</file>

<file path=ppt/theme/theme1.xml><?xml version="1.0" encoding="utf-8"?>
<a:theme xmlns:a="http://schemas.openxmlformats.org/drawingml/2006/main" name="Responsible AI: Ethics Thesis Defense by Slidesgo">
  <a:themeElements>
    <a:clrScheme name="Simple Light">
      <a:dk1>
        <a:srgbClr val="8CE1C5"/>
      </a:dk1>
      <a:lt1>
        <a:srgbClr val="FFFFFF"/>
      </a:lt1>
      <a:dk2>
        <a:srgbClr val="2C2C7C"/>
      </a:dk2>
      <a:lt2>
        <a:srgbClr val="202066"/>
      </a:lt2>
      <a:accent1>
        <a:srgbClr val="3F45A0"/>
      </a:accent1>
      <a:accent2>
        <a:srgbClr val="6666B7"/>
      </a:accent2>
      <a:accent3>
        <a:srgbClr val="C2C2D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6919</TotalTime>
  <Words>1150</Words>
  <Application>Microsoft Office PowerPoint</Application>
  <PresentationFormat>Affichage à l'écran (16:9)</PresentationFormat>
  <Paragraphs>347</Paragraphs>
  <Slides>58</Slides>
  <Notes>56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6" baseType="lpstr">
      <vt:lpstr>MuseoModerno</vt:lpstr>
      <vt:lpstr>Figtree</vt:lpstr>
      <vt:lpstr>Symbol</vt:lpstr>
      <vt:lpstr>Calibri</vt:lpstr>
      <vt:lpstr>Söhne</vt:lpstr>
      <vt:lpstr>Wingdings</vt:lpstr>
      <vt:lpstr>Arial</vt:lpstr>
      <vt:lpstr>Responsible AI: Ethics Thesis Defense by Slidesgo</vt:lpstr>
      <vt:lpstr>Présentation PowerPoint</vt:lpstr>
      <vt:lpstr>Sommaire</vt:lpstr>
      <vt:lpstr>La cryptologie</vt:lpstr>
      <vt:lpstr>La cryptologie</vt:lpstr>
      <vt:lpstr>Cryptologie : prémices</vt:lpstr>
      <vt:lpstr>Cryptologie : prémices</vt:lpstr>
      <vt:lpstr>La cryptologie</vt:lpstr>
      <vt:lpstr>La cryptologie</vt:lpstr>
      <vt:lpstr>La cryptographie</vt:lpstr>
      <vt:lpstr>La cryptographie</vt:lpstr>
      <vt:lpstr>La cryptographie</vt:lpstr>
      <vt:lpstr>La cryptographie</vt:lpstr>
      <vt:lpstr>La cryptographie</vt:lpstr>
      <vt:lpstr>La cryptographie</vt:lpstr>
      <vt:lpstr>Le hashage</vt:lpstr>
      <vt:lpstr>Le hashage</vt:lpstr>
      <vt:lpstr>Le hashage</vt:lpstr>
      <vt:lpstr>Le hashage</vt:lpstr>
      <vt:lpstr>La monnaie</vt:lpstr>
      <vt:lpstr>La monnaie</vt:lpstr>
      <vt:lpstr>La monnaie</vt:lpstr>
      <vt:lpstr>Dollar</vt:lpstr>
      <vt:lpstr>Dollar</vt:lpstr>
      <vt:lpstr>L’Euro</vt:lpstr>
      <vt:lpstr>L’Euro</vt:lpstr>
      <vt:lpstr>Et la Blockchain?</vt:lpstr>
      <vt:lpstr>Fiduciaire et Scriptural</vt:lpstr>
      <vt:lpstr>Vers les monnaies numériques</vt:lpstr>
      <vt:lpstr>Vers les monnaies numériques</vt:lpstr>
      <vt:lpstr>Prémices de la monnaie numérique</vt:lpstr>
      <vt:lpstr>Blockchain</vt:lpstr>
      <vt:lpstr>Vers la blockchain</vt:lpstr>
      <vt:lpstr>Vers la blockchain</vt:lpstr>
      <vt:lpstr>Vers la blockchain</vt:lpstr>
      <vt:lpstr>Les arbres de merkle</vt:lpstr>
      <vt:lpstr>Les arbres de merkle</vt:lpstr>
      <vt:lpstr>La naissance de Bitcoin</vt:lpstr>
      <vt:lpstr>Bitcoin</vt:lpstr>
      <vt:lpstr>Bitcoin</vt:lpstr>
      <vt:lpstr>Bitcoin</vt:lpstr>
      <vt:lpstr>Blockchain Bitcoin</vt:lpstr>
      <vt:lpstr>Bitcoin Blocs</vt:lpstr>
      <vt:lpstr>Proof of Work</vt:lpstr>
      <vt:lpstr>Proof of Work</vt:lpstr>
      <vt:lpstr>Proof of Work</vt:lpstr>
      <vt:lpstr>Proof of Work</vt:lpstr>
      <vt:lpstr>Bitcoin</vt:lpstr>
      <vt:lpstr>Ethereum</vt:lpstr>
      <vt:lpstr>Ethereum</vt:lpstr>
      <vt:lpstr>Ethereum</vt:lpstr>
      <vt:lpstr>Diffférence de Nodes</vt:lpstr>
      <vt:lpstr>Ethereum</vt:lpstr>
      <vt:lpstr>Autres utilisations</vt:lpstr>
      <vt:lpstr>Agro-alimentaire</vt:lpstr>
      <vt:lpstr>Identité numérique</vt:lpstr>
      <vt:lpstr>Identité numérique</vt:lpstr>
      <vt:lpstr>Identité numérique</vt:lpstr>
      <vt:lpstr>Identité numérique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Droit et Ethique de l’intelligence artificielle</dc:title>
  <dc:creator>Florian BASSEGODA</dc:creator>
  <cp:lastModifiedBy>F. B.</cp:lastModifiedBy>
  <cp:revision>112</cp:revision>
  <dcterms:modified xsi:type="dcterms:W3CDTF">2024-04-08T16:05:33Z</dcterms:modified>
</cp:coreProperties>
</file>